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2" r:id="rId2"/>
  </p:sldMasterIdLst>
  <p:notesMasterIdLst>
    <p:notesMasterId r:id="rId4"/>
  </p:notesMasterIdLst>
  <p:sldIdLst>
    <p:sldId id="257" r:id="rId3"/>
  </p:sldIdLst>
  <p:sldSz cx="27432000" cy="19202400"/>
  <p:notesSz cx="6886575" cy="10018713"/>
  <p:defaultText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1">
          <p15:clr>
            <a:srgbClr val="A4A3A4"/>
          </p15:clr>
        </p15:guide>
        <p15:guide id="2" orient="horz" pos="168">
          <p15:clr>
            <a:srgbClr val="A4A3A4"/>
          </p15:clr>
        </p15:guide>
        <p15:guide id="3" orient="horz" pos="11821">
          <p15:clr>
            <a:srgbClr val="A4A3A4"/>
          </p15:clr>
        </p15:guide>
        <p15:guide id="4" orient="horz">
          <p15:clr>
            <a:srgbClr val="A4A3A4"/>
          </p15:clr>
        </p15:guide>
        <p15:guide id="5" pos="363">
          <p15:clr>
            <a:srgbClr val="A4A3A4"/>
          </p15:clr>
        </p15:guide>
        <p15:guide id="6" pos="16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1F3764"/>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27" autoAdjust="0"/>
    <p:restoredTop sz="96341" autoAdjust="0"/>
  </p:normalViewPr>
  <p:slideViewPr>
    <p:cSldViewPr snapToGrid="0" snapToObjects="1" showGuides="1">
      <p:cViewPr>
        <p:scale>
          <a:sx n="53" d="100"/>
          <a:sy n="53" d="100"/>
        </p:scale>
        <p:origin x="1912" y="400"/>
      </p:cViewPr>
      <p:guideLst>
        <p:guide orient="horz" pos="1981"/>
        <p:guide orient="horz" pos="168"/>
        <p:guide orient="horz" pos="11821"/>
        <p:guide orient="horz"/>
        <p:guide pos="363"/>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0936"/>
          </a:xfrm>
          <a:prstGeom prst="rect">
            <a:avLst/>
          </a:prstGeom>
        </p:spPr>
        <p:txBody>
          <a:bodyPr vert="horz" lIns="96597" tIns="48299" rIns="96597" bIns="48299" rtlCol="0"/>
          <a:lstStyle>
            <a:lvl1pPr algn="l">
              <a:defRPr sz="1300"/>
            </a:lvl1pPr>
          </a:lstStyle>
          <a:p>
            <a:endParaRPr lang="en-US" dirty="0"/>
          </a:p>
        </p:txBody>
      </p:sp>
      <p:sp>
        <p:nvSpPr>
          <p:cNvPr id="3" name="Date Placeholder 2"/>
          <p:cNvSpPr>
            <a:spLocks noGrp="1"/>
          </p:cNvSpPr>
          <p:nvPr>
            <p:ph type="dt" idx="1"/>
          </p:nvPr>
        </p:nvSpPr>
        <p:spPr>
          <a:xfrm>
            <a:off x="3900799" y="0"/>
            <a:ext cx="2984183" cy="500936"/>
          </a:xfrm>
          <a:prstGeom prst="rect">
            <a:avLst/>
          </a:prstGeom>
        </p:spPr>
        <p:txBody>
          <a:bodyPr vert="horz" lIns="96597" tIns="48299" rIns="96597" bIns="48299" rtlCol="0"/>
          <a:lstStyle>
            <a:lvl1pPr algn="r">
              <a:defRPr sz="1300"/>
            </a:lvl1pPr>
          </a:lstStyle>
          <a:p>
            <a:fld id="{E6CC2317-6751-4CD4-9995-8782DD78E936}" type="datetimeFigureOut">
              <a:rPr lang="en-US" smtClean="0"/>
              <a:pPr/>
              <a:t>6/5/24</a:t>
            </a:fld>
            <a:endParaRPr lang="en-US" dirty="0"/>
          </a:p>
        </p:txBody>
      </p:sp>
      <p:sp>
        <p:nvSpPr>
          <p:cNvPr id="4" name="Slide Image Placeholder 3"/>
          <p:cNvSpPr>
            <a:spLocks noGrp="1" noRot="1" noChangeAspect="1"/>
          </p:cNvSpPr>
          <p:nvPr>
            <p:ph type="sldImg" idx="2"/>
          </p:nvPr>
        </p:nvSpPr>
        <p:spPr>
          <a:xfrm>
            <a:off x="760413" y="750888"/>
            <a:ext cx="5365750" cy="3757612"/>
          </a:xfrm>
          <a:prstGeom prst="rect">
            <a:avLst/>
          </a:prstGeom>
          <a:noFill/>
          <a:ln w="12700">
            <a:solidFill>
              <a:prstClr val="black"/>
            </a:solidFill>
          </a:ln>
        </p:spPr>
        <p:txBody>
          <a:bodyPr vert="horz" lIns="96597" tIns="48299" rIns="96597" bIns="48299" rtlCol="0" anchor="ctr"/>
          <a:lstStyle/>
          <a:p>
            <a:endParaRPr lang="en-US" dirty="0"/>
          </a:p>
        </p:txBody>
      </p:sp>
      <p:sp>
        <p:nvSpPr>
          <p:cNvPr id="5" name="Notes Placeholder 4"/>
          <p:cNvSpPr>
            <a:spLocks noGrp="1"/>
          </p:cNvSpPr>
          <p:nvPr>
            <p:ph type="body" sz="quarter" idx="3"/>
          </p:nvPr>
        </p:nvSpPr>
        <p:spPr>
          <a:xfrm>
            <a:off x="688658" y="4758889"/>
            <a:ext cx="5509260" cy="4508421"/>
          </a:xfrm>
          <a:prstGeom prst="rect">
            <a:avLst/>
          </a:prstGeom>
        </p:spPr>
        <p:txBody>
          <a:bodyPr vert="horz" lIns="96597" tIns="48299" rIns="96597" bIns="4829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6038"/>
            <a:ext cx="2984183" cy="500936"/>
          </a:xfrm>
          <a:prstGeom prst="rect">
            <a:avLst/>
          </a:prstGeom>
        </p:spPr>
        <p:txBody>
          <a:bodyPr vert="horz" lIns="96597" tIns="48299" rIns="96597" bIns="48299"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00799" y="9516038"/>
            <a:ext cx="2984183" cy="500936"/>
          </a:xfrm>
          <a:prstGeom prst="rect">
            <a:avLst/>
          </a:prstGeom>
        </p:spPr>
        <p:txBody>
          <a:bodyPr vert="horz" lIns="96597" tIns="48299" rIns="96597" bIns="48299" rtlCol="0" anchor="b"/>
          <a:lstStyle>
            <a:lvl1pPr algn="r">
              <a:defRPr sz="13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955874534"/>
      </p:ext>
    </p:extLst>
  </p:cSld>
  <p:clrMap bg1="lt1" tx1="dk1" bg2="lt2" tx2="dk2" accent1="accent1" accent2="accent2" accent3="accent3" accent4="accent4" accent5="accent5" accent6="accent6" hlink="hlink" folHlink="folHlink"/>
  <p:notesStyle>
    <a:lvl1pPr marL="0" algn="l" defTabSz="2507943" rtl="0" eaLnBrk="1" latinLnBrk="0" hangingPunct="1">
      <a:defRPr sz="3300" kern="1200">
        <a:solidFill>
          <a:schemeClr val="tx1"/>
        </a:solidFill>
        <a:latin typeface="+mn-lt"/>
        <a:ea typeface="+mn-ea"/>
        <a:cs typeface="+mn-cs"/>
      </a:defRPr>
    </a:lvl1pPr>
    <a:lvl2pPr marL="1253972" algn="l" defTabSz="2507943" rtl="0" eaLnBrk="1" latinLnBrk="0" hangingPunct="1">
      <a:defRPr sz="3300" kern="1200">
        <a:solidFill>
          <a:schemeClr val="tx1"/>
        </a:solidFill>
        <a:latin typeface="+mn-lt"/>
        <a:ea typeface="+mn-ea"/>
        <a:cs typeface="+mn-cs"/>
      </a:defRPr>
    </a:lvl2pPr>
    <a:lvl3pPr marL="2507943" algn="l" defTabSz="2507943" rtl="0" eaLnBrk="1" latinLnBrk="0" hangingPunct="1">
      <a:defRPr sz="3300" kern="1200">
        <a:solidFill>
          <a:schemeClr val="tx1"/>
        </a:solidFill>
        <a:latin typeface="+mn-lt"/>
        <a:ea typeface="+mn-ea"/>
        <a:cs typeface="+mn-cs"/>
      </a:defRPr>
    </a:lvl3pPr>
    <a:lvl4pPr marL="3761915" algn="l" defTabSz="2507943" rtl="0" eaLnBrk="1" latinLnBrk="0" hangingPunct="1">
      <a:defRPr sz="3300" kern="1200">
        <a:solidFill>
          <a:schemeClr val="tx1"/>
        </a:solidFill>
        <a:latin typeface="+mn-lt"/>
        <a:ea typeface="+mn-ea"/>
        <a:cs typeface="+mn-cs"/>
      </a:defRPr>
    </a:lvl4pPr>
    <a:lvl5pPr marL="5015886" algn="l" defTabSz="2507943" rtl="0" eaLnBrk="1" latinLnBrk="0" hangingPunct="1">
      <a:defRPr sz="3300" kern="1200">
        <a:solidFill>
          <a:schemeClr val="tx1"/>
        </a:solidFill>
        <a:latin typeface="+mn-lt"/>
        <a:ea typeface="+mn-ea"/>
        <a:cs typeface="+mn-cs"/>
      </a:defRPr>
    </a:lvl5pPr>
    <a:lvl6pPr marL="6269858" algn="l" defTabSz="2507943" rtl="0" eaLnBrk="1" latinLnBrk="0" hangingPunct="1">
      <a:defRPr sz="3300" kern="1200">
        <a:solidFill>
          <a:schemeClr val="tx1"/>
        </a:solidFill>
        <a:latin typeface="+mn-lt"/>
        <a:ea typeface="+mn-ea"/>
        <a:cs typeface="+mn-cs"/>
      </a:defRPr>
    </a:lvl6pPr>
    <a:lvl7pPr marL="7523830" algn="l" defTabSz="2507943" rtl="0" eaLnBrk="1" latinLnBrk="0" hangingPunct="1">
      <a:defRPr sz="3300" kern="1200">
        <a:solidFill>
          <a:schemeClr val="tx1"/>
        </a:solidFill>
        <a:latin typeface="+mn-lt"/>
        <a:ea typeface="+mn-ea"/>
        <a:cs typeface="+mn-cs"/>
      </a:defRPr>
    </a:lvl7pPr>
    <a:lvl8pPr marL="8777801" algn="l" defTabSz="2507943" rtl="0" eaLnBrk="1" latinLnBrk="0" hangingPunct="1">
      <a:defRPr sz="3300" kern="1200">
        <a:solidFill>
          <a:schemeClr val="tx1"/>
        </a:solidFill>
        <a:latin typeface="+mn-lt"/>
        <a:ea typeface="+mn-ea"/>
        <a:cs typeface="+mn-cs"/>
      </a:defRPr>
    </a:lvl8pPr>
    <a:lvl9pPr marL="10031773" algn="l" defTabSz="2507943" rtl="0" eaLnBrk="1" latinLnBrk="0" hangingPunct="1">
      <a:defRPr sz="3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784245"/>
            <a:ext cx="6285508"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5116" y="3363134"/>
            <a:ext cx="6280547" cy="351740"/>
          </a:xfrm>
          <a:prstGeom prst="rect">
            <a:avLst/>
          </a:prstGeom>
          <a:solidFill>
            <a:schemeClr val="accent5">
              <a:lumMod val="50000"/>
            </a:schemeClr>
          </a:solidFill>
        </p:spPr>
        <p:txBody>
          <a:bodyPr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5116" y="8329103"/>
            <a:ext cx="6281539" cy="351740"/>
          </a:xfrm>
          <a:prstGeom prst="rect">
            <a:avLst/>
          </a:prstGeom>
          <a:solidFill>
            <a:schemeClr val="accent5">
              <a:lumMod val="50000"/>
            </a:schemeClr>
          </a:solidFill>
        </p:spPr>
        <p:txBody>
          <a:bodyPr wrap="square"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7241978" y="3755551"/>
            <a:ext cx="6280546"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7232897" y="3363134"/>
            <a:ext cx="6280547" cy="351740"/>
          </a:xfrm>
          <a:prstGeom prst="rect">
            <a:avLst/>
          </a:prstGeom>
          <a:solidFill>
            <a:schemeClr val="accent5">
              <a:lumMod val="50000"/>
            </a:schemeClr>
          </a:solidFill>
        </p:spPr>
        <p:txBody>
          <a:bodyPr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3911462" y="3760182"/>
            <a:ext cx="6280546"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900678" y="3363134"/>
            <a:ext cx="6286500" cy="351740"/>
          </a:xfrm>
          <a:prstGeom prst="rect">
            <a:avLst/>
          </a:prstGeom>
          <a:solidFill>
            <a:schemeClr val="accent5">
              <a:lumMod val="50000"/>
            </a:schemeClr>
          </a:solidFill>
        </p:spPr>
        <p:txBody>
          <a:bodyPr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20574412" y="3363134"/>
            <a:ext cx="6279386" cy="351740"/>
          </a:xfrm>
          <a:prstGeom prst="rect">
            <a:avLst/>
          </a:prstGeom>
          <a:solidFill>
            <a:schemeClr val="accent5">
              <a:lumMod val="50000"/>
            </a:schemeClr>
          </a:solidFill>
        </p:spPr>
        <p:txBody>
          <a:bodyPr wrap="square"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574412" y="3760182"/>
            <a:ext cx="6279386"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574412" y="8364234"/>
            <a:ext cx="6279386" cy="351740"/>
          </a:xfrm>
          <a:prstGeom prst="rect">
            <a:avLst/>
          </a:prstGeom>
          <a:solidFill>
            <a:schemeClr val="accent5">
              <a:lumMod val="50000"/>
            </a:schemeClr>
          </a:solidFill>
        </p:spPr>
        <p:txBody>
          <a:bodyPr wrap="square"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574412" y="15018121"/>
            <a:ext cx="6279386" cy="351740"/>
          </a:xfrm>
          <a:prstGeom prst="rect">
            <a:avLst/>
          </a:prstGeom>
          <a:solidFill>
            <a:schemeClr val="accent5">
              <a:lumMod val="50000"/>
            </a:schemeClr>
          </a:solidFill>
        </p:spPr>
        <p:txBody>
          <a:bodyPr wrap="square" lIns="52249" tIns="52249" rIns="52249" bIns="52249" anchor="t" anchorCtr="0">
            <a:spAutoFit/>
          </a:bodyPr>
          <a:lstStyle>
            <a:lvl1pPr algn="ctr">
              <a:buNone/>
              <a:defRPr sz="1600" b="1" u="none" baseline="0">
                <a:solidFill>
                  <a:schemeClr val="bg1"/>
                </a:solidFill>
                <a:latin typeface="Century Gothic" panose="020B0502020202020204" pitchFamily="34" charset="0"/>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nchor="t" anchorCtr="0">
            <a:spAutoFit/>
          </a:bodyPr>
          <a:lstStyle>
            <a:lvl1pPr marL="0" indent="0">
              <a:buNone/>
              <a:defRPr sz="1200">
                <a:solidFill>
                  <a:schemeClr val="accent5">
                    <a:lumMod val="50000"/>
                  </a:schemeClr>
                </a:solidFill>
                <a:latin typeface="Century Gothic" panose="020B0502020202020204" pitchFamily="34"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B6B243FD-C316-7081-130C-62E04E1D60EC}"/>
              </a:ext>
            </a:extLst>
          </p:cNvPr>
          <p:cNvSpPr>
            <a:spLocks noGrp="1"/>
          </p:cNvSpPr>
          <p:nvPr>
            <p:ph type="body" sz="quarter" idx="150" hasCustomPrompt="1"/>
          </p:nvPr>
        </p:nvSpPr>
        <p:spPr>
          <a:xfrm>
            <a:off x="3662362" y="1058916"/>
            <a:ext cx="20107276" cy="461665"/>
          </a:xfrm>
          <a:prstGeom prst="rect">
            <a:avLst/>
          </a:prstGeom>
        </p:spPr>
        <p:txBody>
          <a:bodyPr anchor="t" anchorCtr="0">
            <a:spAutoFit/>
          </a:bodyPr>
          <a:lstStyle>
            <a:lvl1pPr algn="ctr">
              <a:buFontTx/>
              <a:buNone/>
              <a:defRPr sz="2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1" name="Text Placeholder 76">
            <a:extLst>
              <a:ext uri="{FF2B5EF4-FFF2-40B4-BE49-F238E27FC236}">
                <a16:creationId xmlns:a16="http://schemas.microsoft.com/office/drawing/2014/main" id="{25DBC054-A46C-2202-2C40-910CBA7D1B61}"/>
              </a:ext>
            </a:extLst>
          </p:cNvPr>
          <p:cNvSpPr>
            <a:spLocks noGrp="1"/>
          </p:cNvSpPr>
          <p:nvPr>
            <p:ph type="body" sz="quarter" idx="184" hasCustomPrompt="1"/>
          </p:nvPr>
        </p:nvSpPr>
        <p:spPr>
          <a:xfrm>
            <a:off x="3662362" y="1701947"/>
            <a:ext cx="20107276" cy="369332"/>
          </a:xfrm>
          <a:prstGeom prst="rect">
            <a:avLst/>
          </a:prstGeom>
        </p:spPr>
        <p:txBody>
          <a:bodyPr anchor="t" anchorCtr="0">
            <a:spAutoFit/>
          </a:bodyPr>
          <a:lstStyle>
            <a:lvl1pPr algn="ctr">
              <a:buFontTx/>
              <a:buNone/>
              <a:defRPr sz="1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49BE5170-31FD-E662-6F6C-72760C795781}"/>
              </a:ext>
            </a:extLst>
          </p:cNvPr>
          <p:cNvSpPr>
            <a:spLocks noGrp="1"/>
          </p:cNvSpPr>
          <p:nvPr>
            <p:ph type="body" sz="quarter" idx="185" hasCustomPrompt="1"/>
          </p:nvPr>
        </p:nvSpPr>
        <p:spPr>
          <a:xfrm>
            <a:off x="3662362" y="231219"/>
            <a:ext cx="20107276" cy="646331"/>
          </a:xfrm>
          <a:prstGeom prst="rect">
            <a:avLst/>
          </a:prstGeom>
        </p:spPr>
        <p:txBody>
          <a:bodyPr anchor="t" anchorCtr="0">
            <a:spAutoFit/>
          </a:bodyPr>
          <a:lstStyle>
            <a:lvl1pPr algn="ctr">
              <a:buFontTx/>
              <a:buNone/>
              <a:defRPr sz="36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78893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 larg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502569"/>
            <a:ext cx="6285508"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576462" y="3071681"/>
            <a:ext cx="6280547" cy="428684"/>
          </a:xfrm>
          <a:prstGeom prst="rect">
            <a:avLst/>
          </a:prstGeom>
          <a:noFill/>
        </p:spPr>
        <p:txBody>
          <a:bodyPr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564124" y="8702790"/>
            <a:ext cx="628650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576461" y="8290632"/>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241977" y="3497938"/>
            <a:ext cx="12950030"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241978" y="307168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241978" y="12724489"/>
            <a:ext cx="129500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241977" y="1229360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0574412" y="3071681"/>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0574412" y="3502569"/>
            <a:ext cx="6279386"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0574412" y="8325763"/>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0574412" y="14979650"/>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195933" indent="-195933">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7"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8"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60" name="TextBox 59"/>
          <p:cNvSpPr txBox="1"/>
          <p:nvPr userDrawn="1"/>
        </p:nvSpPr>
        <p:spPr>
          <a:xfrm>
            <a:off x="9625263" y="6256421"/>
            <a:ext cx="3344779" cy="276999"/>
          </a:xfrm>
          <a:prstGeom prst="rect">
            <a:avLst/>
          </a:prstGeom>
          <a:noFill/>
        </p:spPr>
        <p:txBody>
          <a:bodyPr wrap="square" rtlCol="0">
            <a:spAutoFit/>
          </a:bodyPr>
          <a:lstStyle/>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187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 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622884"/>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5116"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5116" y="8298326"/>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7241978" y="3594190"/>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7232897"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3911462" y="3598821"/>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900678" y="3170996"/>
            <a:ext cx="6286500"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0574412" y="3170996"/>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574412" y="3598821"/>
            <a:ext cx="627938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574412" y="8333457"/>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574412" y="14987344"/>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imes New Roman" panose="02020603050405020304" pitchFamily="18" charset="0"/>
                <a:cs typeface="Times New Roman" panose="02020603050405020304" pitchFamily="18"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7"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713270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1BEC8A-CE4F-065B-002E-126028E022F4}"/>
              </a:ext>
            </a:extLst>
          </p:cNvPr>
          <p:cNvSpPr/>
          <p:nvPr userDrawn="1"/>
        </p:nvSpPr>
        <p:spPr>
          <a:xfrm>
            <a:off x="0" y="18718306"/>
            <a:ext cx="27432000" cy="55361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14"/>
          <p:cNvSpPr txBox="1">
            <a:spLocks noChangeArrowheads="1"/>
          </p:cNvSpPr>
          <p:nvPr userDrawn="1"/>
        </p:nvSpPr>
        <p:spPr bwMode="auto">
          <a:xfrm>
            <a:off x="457902" y="18885366"/>
            <a:ext cx="1571625" cy="21949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B8CBC3CD-05A9-9F45-986E-E19BB9FBFAB5}"/>
              </a:ext>
            </a:extLst>
          </p:cNvPr>
          <p:cNvGraphicFramePr>
            <a:graphicFrameLocks noGrp="1"/>
          </p:cNvGraphicFramePr>
          <p:nvPr userDrawn="1">
            <p:extLst>
              <p:ext uri="{D42A27DB-BD31-4B8C-83A1-F6EECF244321}">
                <p14:modId xmlns:p14="http://schemas.microsoft.com/office/powerpoint/2010/main" val="2995165022"/>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42x60”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a:t>
                      </a:r>
                    </a:p>
                    <a:p>
                      <a:pPr marL="0" marR="0" lvl="0" indent="0" algn="ctr" defTabSz="1706843"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presentation poster </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60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51.42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48 tall x 68.57 wide</a:t>
                      </a: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3"/>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4"/>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4C7C6F86-2450-C943-8E1A-FBF5884B7153}"/>
              </a:ext>
            </a:extLst>
          </p:cNvPr>
          <p:cNvGraphicFramePr>
            <a:graphicFrameLocks noGrp="1"/>
          </p:cNvGraphicFramePr>
          <p:nvPr userDrawn="1">
            <p:extLst>
              <p:ext uri="{D42A27DB-BD31-4B8C-83A1-F6EECF244321}">
                <p14:modId xmlns:p14="http://schemas.microsoft.com/office/powerpoint/2010/main" val="869322753"/>
              </p:ext>
            </p:extLst>
          </p:nvPr>
        </p:nvGraphicFramePr>
        <p:xfrm>
          <a:off x="27918589"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2022</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grpSp>
        <p:nvGrpSpPr>
          <p:cNvPr id="6" name="Group 5">
            <a:extLst>
              <a:ext uri="{FF2B5EF4-FFF2-40B4-BE49-F238E27FC236}">
                <a16:creationId xmlns:a16="http://schemas.microsoft.com/office/drawing/2014/main" id="{9654C9CE-9708-C680-E224-8CF41C6FE5A2}"/>
              </a:ext>
            </a:extLst>
          </p:cNvPr>
          <p:cNvGrpSpPr/>
          <p:nvPr userDrawn="1"/>
        </p:nvGrpSpPr>
        <p:grpSpPr>
          <a:xfrm>
            <a:off x="-1" y="0"/>
            <a:ext cx="27431999" cy="3012141"/>
            <a:chOff x="0" y="-1"/>
            <a:chExt cx="12192000" cy="1219223"/>
          </a:xfrm>
        </p:grpSpPr>
        <p:sp>
          <p:nvSpPr>
            <p:cNvPr id="7" name="Document 6">
              <a:extLst>
                <a:ext uri="{FF2B5EF4-FFF2-40B4-BE49-F238E27FC236}">
                  <a16:creationId xmlns:a16="http://schemas.microsoft.com/office/drawing/2014/main" id="{F1EF088F-72F4-6A08-DA3A-CD057D506F0E}"/>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071A8E1F-DB65-1C78-0192-30E703654911}"/>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 name="Text Box 14"/>
          <p:cNvSpPr txBox="1">
            <a:spLocks noChangeArrowheads="1"/>
          </p:cNvSpPr>
          <p:nvPr userDrawn="1"/>
        </p:nvSpPr>
        <p:spPr bwMode="auto">
          <a:xfrm>
            <a:off x="888208" y="18851230"/>
            <a:ext cx="1571625" cy="21949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043902428"/>
      </p:ext>
    </p:extLst>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flask.palletsprojects.com/en/3.0.x/" TargetMode="External"/><Relationship Id="rId7" Type="http://schemas.openxmlformats.org/officeDocument/2006/relationships/image" Target="../media/image8.png"/><Relationship Id="rId2" Type="http://schemas.openxmlformats.org/officeDocument/2006/relationships/hyperlink" Target="https://data.ibb.gov.tr/tr/dataset/istanbulkart-dolum-merkezi-bilgileri" TargetMode="Externa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www.mysql.com/products/workbench/" TargetMode="External"/><Relationship Id="rId10" Type="http://schemas.openxmlformats.org/officeDocument/2006/relationships/image" Target="../media/image11.jpg"/><Relationship Id="rId4" Type="http://schemas.openxmlformats.org/officeDocument/2006/relationships/hyperlink" Target="https://developers.google.com/maps?hl=tr" TargetMode="Externa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EB3790-0095-B389-B94F-D3F1FD41B2DA}"/>
              </a:ext>
            </a:extLst>
          </p:cNvPr>
          <p:cNvSpPr>
            <a:spLocks noGrp="1"/>
          </p:cNvSpPr>
          <p:nvPr>
            <p:ph type="body" sz="quarter" idx="10"/>
          </p:nvPr>
        </p:nvSpPr>
        <p:spPr>
          <a:xfrm>
            <a:off x="20942824" y="3519169"/>
            <a:ext cx="6285508" cy="4695778"/>
          </a:xfrm>
        </p:spPr>
        <p:txBody>
          <a:bodyPr/>
          <a:lstStyle/>
          <a:p>
            <a:pPr algn="just"/>
            <a:endParaRPr lang="en-US" sz="1600" dirty="0"/>
          </a:p>
          <a:p>
            <a:pPr algn="just"/>
            <a:r>
              <a:rPr lang="en-US" sz="1600" dirty="0"/>
              <a:t>Veri </a:t>
            </a:r>
            <a:r>
              <a:rPr lang="en-US" sz="1600" dirty="0" err="1"/>
              <a:t>Toplama</a:t>
            </a:r>
            <a:r>
              <a:rPr lang="en-US" sz="1600" dirty="0"/>
              <a:t>: İstanbul </a:t>
            </a:r>
            <a:r>
              <a:rPr lang="en-US" sz="1600" dirty="0" err="1"/>
              <a:t>Büyükşehir</a:t>
            </a:r>
            <a:r>
              <a:rPr lang="en-US" sz="1600" dirty="0"/>
              <a:t> </a:t>
            </a:r>
            <a:r>
              <a:rPr lang="en-US" sz="1600" dirty="0" err="1"/>
              <a:t>Belediyesi</a:t>
            </a:r>
            <a:r>
              <a:rPr lang="en-US" sz="1600" dirty="0"/>
              <a:t> </a:t>
            </a:r>
            <a:r>
              <a:rPr lang="en-US" sz="1600" dirty="0" err="1"/>
              <a:t>Açık</a:t>
            </a:r>
            <a:r>
              <a:rPr lang="en-US" sz="1600" dirty="0"/>
              <a:t> Veri </a:t>
            </a:r>
            <a:r>
              <a:rPr lang="en-US" sz="1600" dirty="0" err="1"/>
              <a:t>Portalı</a:t>
            </a:r>
            <a:r>
              <a:rPr lang="en-US" sz="1600" dirty="0"/>
              <a:t> </a:t>
            </a:r>
            <a:r>
              <a:rPr lang="en-US" sz="1600" dirty="0" err="1"/>
              <a:t>üzerinden</a:t>
            </a:r>
            <a:r>
              <a:rPr lang="en-US" sz="1600" dirty="0"/>
              <a:t> İstanbul </a:t>
            </a:r>
            <a:r>
              <a:rPr lang="en-US" sz="1600" dirty="0" err="1"/>
              <a:t>ilindeki</a:t>
            </a:r>
            <a:r>
              <a:rPr lang="en-US" sz="1600" dirty="0"/>
              <a:t> </a:t>
            </a:r>
            <a:r>
              <a:rPr lang="en-US" sz="1600" dirty="0" err="1"/>
              <a:t>İstanbulKart</a:t>
            </a:r>
            <a:r>
              <a:rPr lang="en-US" sz="1600" dirty="0"/>
              <a:t> </a:t>
            </a:r>
            <a:r>
              <a:rPr lang="en-US" sz="1600" dirty="0" err="1"/>
              <a:t>Dolum</a:t>
            </a:r>
            <a:r>
              <a:rPr lang="en-US" sz="1600" dirty="0"/>
              <a:t> </a:t>
            </a:r>
            <a:r>
              <a:rPr lang="en-US" sz="1600" dirty="0" err="1"/>
              <a:t>Noktaları</a:t>
            </a:r>
            <a:r>
              <a:rPr lang="en-US" sz="1600" dirty="0"/>
              <a:t> </a:t>
            </a:r>
            <a:r>
              <a:rPr lang="en-US" sz="1600" dirty="0" err="1"/>
              <a:t>verilerine</a:t>
            </a:r>
            <a:r>
              <a:rPr lang="en-US" sz="1600" dirty="0"/>
              <a:t> </a:t>
            </a:r>
            <a:r>
              <a:rPr lang="en-US" sz="1600" dirty="0" err="1"/>
              <a:t>erişildi</a:t>
            </a:r>
            <a:r>
              <a:rPr lang="en-US" sz="1600" dirty="0"/>
              <a:t>. Bu </a:t>
            </a:r>
            <a:r>
              <a:rPr lang="en-US" sz="1600" dirty="0" err="1"/>
              <a:t>veriler</a:t>
            </a:r>
            <a:r>
              <a:rPr lang="en-US" sz="1600" dirty="0"/>
              <a:t>, </a:t>
            </a:r>
            <a:r>
              <a:rPr lang="en-US" sz="1600" dirty="0" err="1"/>
              <a:t>projenin</a:t>
            </a:r>
            <a:r>
              <a:rPr lang="en-US" sz="1600" dirty="0"/>
              <a:t> </a:t>
            </a:r>
            <a:r>
              <a:rPr lang="en-US" sz="1600" dirty="0" err="1"/>
              <a:t>temelini</a:t>
            </a:r>
            <a:r>
              <a:rPr lang="en-US" sz="1600" dirty="0"/>
              <a:t> </a:t>
            </a:r>
            <a:r>
              <a:rPr lang="en-US" sz="1600" dirty="0" err="1"/>
              <a:t>oluşturmakta</a:t>
            </a:r>
            <a:r>
              <a:rPr lang="en-US" sz="1600" dirty="0"/>
              <a:t> </a:t>
            </a:r>
            <a:r>
              <a:rPr lang="en-US" sz="1600" dirty="0" err="1"/>
              <a:t>ve</a:t>
            </a:r>
            <a:r>
              <a:rPr lang="en-US" sz="1600" dirty="0"/>
              <a:t> </a:t>
            </a:r>
            <a:r>
              <a:rPr lang="en-US" sz="1600" dirty="0" err="1"/>
              <a:t>dolum</a:t>
            </a:r>
            <a:r>
              <a:rPr lang="en-US" sz="1600" dirty="0"/>
              <a:t> </a:t>
            </a:r>
            <a:r>
              <a:rPr lang="en-US" sz="1600" dirty="0" err="1"/>
              <a:t>noktalarının</a:t>
            </a:r>
            <a:r>
              <a:rPr lang="en-US" sz="1600" dirty="0"/>
              <a:t> </a:t>
            </a:r>
            <a:r>
              <a:rPr lang="en-US" sz="1600" dirty="0" err="1"/>
              <a:t>coğrafi</a:t>
            </a:r>
            <a:r>
              <a:rPr lang="en-US" sz="1600" dirty="0"/>
              <a:t> </a:t>
            </a:r>
            <a:r>
              <a:rPr lang="en-US" sz="1600" dirty="0" err="1"/>
              <a:t>konumlarını</a:t>
            </a:r>
            <a:r>
              <a:rPr lang="en-US" sz="1600" dirty="0"/>
              <a:t> </a:t>
            </a:r>
            <a:r>
              <a:rPr lang="en-US" sz="1600" dirty="0" err="1"/>
              <a:t>içermektedir</a:t>
            </a:r>
            <a:r>
              <a:rPr lang="en-US" sz="1600" dirty="0"/>
              <a:t>.</a:t>
            </a:r>
            <a:r>
              <a:rPr lang="tr-TR" sz="1600" dirty="0">
                <a:latin typeface="Century Gothic" panose="020B0502020202020204" pitchFamily="34" charset="0"/>
              </a:rPr>
              <a:t> </a:t>
            </a:r>
            <a:r>
              <a:rPr lang="tr-TR" sz="1100" dirty="0">
                <a:latin typeface="Century Gothic" panose="020B0502020202020204" pitchFamily="34" charset="0"/>
              </a:rPr>
              <a:t>[1]</a:t>
            </a:r>
            <a:r>
              <a:rPr lang="en-US" sz="1100" dirty="0">
                <a:latin typeface="Century Gothic" panose="020B0502020202020204" pitchFamily="34" charset="0"/>
              </a:rPr>
              <a:t> </a:t>
            </a:r>
            <a:endParaRPr lang="en-US" sz="1100" dirty="0"/>
          </a:p>
          <a:p>
            <a:pPr algn="just"/>
            <a:endParaRPr lang="en-US" sz="1600" dirty="0"/>
          </a:p>
          <a:p>
            <a:pPr algn="just"/>
            <a:r>
              <a:rPr lang="en-US" sz="1600" dirty="0"/>
              <a:t>Veri </a:t>
            </a:r>
            <a:r>
              <a:rPr lang="en-US" sz="1600" dirty="0" err="1"/>
              <a:t>İşleme</a:t>
            </a:r>
            <a:r>
              <a:rPr lang="en-US" sz="1600" dirty="0"/>
              <a:t>: </a:t>
            </a:r>
            <a:r>
              <a:rPr lang="en-US" sz="1600" dirty="0" err="1"/>
              <a:t>Elde</a:t>
            </a:r>
            <a:r>
              <a:rPr lang="en-US" sz="1600" dirty="0"/>
              <a:t> </a:t>
            </a:r>
            <a:r>
              <a:rPr lang="en-US" sz="1600" dirty="0" err="1"/>
              <a:t>edilen</a:t>
            </a:r>
            <a:r>
              <a:rPr lang="en-US" sz="1600" dirty="0"/>
              <a:t> </a:t>
            </a:r>
            <a:r>
              <a:rPr lang="en-US" sz="1600" dirty="0" err="1"/>
              <a:t>veriler</a:t>
            </a:r>
            <a:r>
              <a:rPr lang="en-US" sz="1600" dirty="0"/>
              <a:t>, </a:t>
            </a:r>
            <a:r>
              <a:rPr lang="en-US" sz="1600" dirty="0" err="1"/>
              <a:t>İstanbul'un</a:t>
            </a:r>
            <a:r>
              <a:rPr lang="en-US" sz="1600" dirty="0"/>
              <a:t> </a:t>
            </a:r>
            <a:r>
              <a:rPr lang="en-US" sz="1600" dirty="0" err="1"/>
              <a:t>ilçelerine</a:t>
            </a:r>
            <a:r>
              <a:rPr lang="en-US" sz="1600" dirty="0"/>
              <a:t> </a:t>
            </a:r>
            <a:r>
              <a:rPr lang="en-US" sz="1600" dirty="0" err="1"/>
              <a:t>göre</a:t>
            </a:r>
            <a:r>
              <a:rPr lang="en-US" sz="1600" dirty="0"/>
              <a:t> </a:t>
            </a:r>
            <a:r>
              <a:rPr lang="en-US" sz="1600" dirty="0" err="1"/>
              <a:t>kategorize</a:t>
            </a:r>
            <a:r>
              <a:rPr lang="en-US" sz="1600" dirty="0"/>
              <a:t> </a:t>
            </a:r>
            <a:r>
              <a:rPr lang="en-US" sz="1600" dirty="0" err="1"/>
              <a:t>edildi</a:t>
            </a:r>
            <a:r>
              <a:rPr lang="en-US" sz="1600" dirty="0"/>
              <a:t>. Bu </a:t>
            </a:r>
            <a:r>
              <a:rPr lang="en-US" sz="1600" dirty="0" err="1"/>
              <a:t>işlem</a:t>
            </a:r>
            <a:r>
              <a:rPr lang="en-US" sz="1600" dirty="0"/>
              <a:t>, </a:t>
            </a:r>
            <a:r>
              <a:rPr lang="en-US" sz="1600" dirty="0" err="1"/>
              <a:t>dolum</a:t>
            </a:r>
            <a:r>
              <a:rPr lang="en-US" sz="1600" dirty="0"/>
              <a:t> </a:t>
            </a:r>
            <a:r>
              <a:rPr lang="en-US" sz="1600" dirty="0" err="1"/>
              <a:t>noktalarının</a:t>
            </a:r>
            <a:r>
              <a:rPr lang="en-US" sz="1600" dirty="0"/>
              <a:t> </a:t>
            </a:r>
            <a:r>
              <a:rPr lang="en-US" sz="1600" dirty="0" err="1"/>
              <a:t>belirli</a:t>
            </a:r>
            <a:r>
              <a:rPr lang="en-US" sz="1600" dirty="0"/>
              <a:t> </a:t>
            </a:r>
            <a:r>
              <a:rPr lang="en-US" sz="1600" dirty="0" err="1"/>
              <a:t>ilçelerdeki</a:t>
            </a:r>
            <a:r>
              <a:rPr lang="en-US" sz="1600" dirty="0"/>
              <a:t> </a:t>
            </a:r>
            <a:r>
              <a:rPr lang="en-US" sz="1600" dirty="0" err="1"/>
              <a:t>dağılımını</a:t>
            </a:r>
            <a:r>
              <a:rPr lang="en-US" sz="1600" dirty="0"/>
              <a:t> </a:t>
            </a:r>
            <a:r>
              <a:rPr lang="en-US" sz="1600" dirty="0" err="1"/>
              <a:t>analiz</a:t>
            </a:r>
            <a:r>
              <a:rPr lang="en-US" sz="1600" dirty="0"/>
              <a:t> </a:t>
            </a:r>
            <a:r>
              <a:rPr lang="en-US" sz="1600" dirty="0" err="1"/>
              <a:t>etmek</a:t>
            </a:r>
            <a:r>
              <a:rPr lang="en-US" sz="1600" dirty="0"/>
              <a:t> </a:t>
            </a:r>
            <a:r>
              <a:rPr lang="en-US" sz="1600" dirty="0" err="1"/>
              <a:t>ve</a:t>
            </a:r>
            <a:r>
              <a:rPr lang="en-US" sz="1600" dirty="0"/>
              <a:t> </a:t>
            </a:r>
            <a:r>
              <a:rPr lang="en-US" sz="1600" dirty="0" err="1"/>
              <a:t>en</a:t>
            </a:r>
            <a:r>
              <a:rPr lang="en-US" sz="1600" dirty="0"/>
              <a:t> </a:t>
            </a:r>
            <a:r>
              <a:rPr lang="en-US" sz="1600" dirty="0" err="1"/>
              <a:t>yakın</a:t>
            </a:r>
            <a:r>
              <a:rPr lang="en-US" sz="1600" dirty="0"/>
              <a:t> </a:t>
            </a:r>
            <a:r>
              <a:rPr lang="en-US" sz="1600" dirty="0" err="1"/>
              <a:t>dolum</a:t>
            </a:r>
            <a:r>
              <a:rPr lang="en-US" sz="1600" dirty="0"/>
              <a:t> </a:t>
            </a:r>
            <a:r>
              <a:rPr lang="en-US" sz="1600" dirty="0" err="1"/>
              <a:t>noktalarını</a:t>
            </a:r>
            <a:r>
              <a:rPr lang="en-US" sz="1600" dirty="0"/>
              <a:t> </a:t>
            </a:r>
            <a:r>
              <a:rPr lang="en-US" sz="1600" dirty="0" err="1"/>
              <a:t>belirlemek</a:t>
            </a:r>
            <a:r>
              <a:rPr lang="en-US" sz="1600" dirty="0"/>
              <a:t> </a:t>
            </a:r>
            <a:r>
              <a:rPr lang="en-US" sz="1600" dirty="0" err="1"/>
              <a:t>için</a:t>
            </a:r>
            <a:r>
              <a:rPr lang="en-US" sz="1600" dirty="0"/>
              <a:t> </a:t>
            </a:r>
            <a:r>
              <a:rPr lang="en-US" sz="1600" dirty="0" err="1"/>
              <a:t>yapıldı</a:t>
            </a:r>
            <a:r>
              <a:rPr lang="en-US" sz="1600" dirty="0"/>
              <a:t>.</a:t>
            </a:r>
          </a:p>
          <a:p>
            <a:pPr algn="just"/>
            <a:endParaRPr lang="en-US" sz="1600" dirty="0"/>
          </a:p>
          <a:p>
            <a:pPr algn="just"/>
            <a:r>
              <a:rPr lang="en-US" sz="1600" dirty="0"/>
              <a:t>Veri </a:t>
            </a:r>
            <a:r>
              <a:rPr lang="en-US" sz="1600" dirty="0" err="1"/>
              <a:t>Temizleme</a:t>
            </a:r>
            <a:r>
              <a:rPr lang="en-US" sz="1600" dirty="0"/>
              <a:t>: </a:t>
            </a:r>
            <a:r>
              <a:rPr lang="en-US" sz="1600" dirty="0" err="1"/>
              <a:t>Verilerdeki</a:t>
            </a:r>
            <a:r>
              <a:rPr lang="en-US" sz="1600" dirty="0"/>
              <a:t> </a:t>
            </a:r>
            <a:r>
              <a:rPr lang="en-US" sz="1600" dirty="0" err="1"/>
              <a:t>aykırı</a:t>
            </a:r>
            <a:r>
              <a:rPr lang="en-US" sz="1600" dirty="0"/>
              <a:t> </a:t>
            </a:r>
            <a:r>
              <a:rPr lang="en-US" sz="1600" dirty="0" err="1"/>
              <a:t>değerler</a:t>
            </a:r>
            <a:r>
              <a:rPr lang="en-US" sz="1600" dirty="0"/>
              <a:t> </a:t>
            </a:r>
            <a:r>
              <a:rPr lang="en-US" sz="1600" dirty="0" err="1"/>
              <a:t>ve</a:t>
            </a:r>
            <a:r>
              <a:rPr lang="en-US" sz="1600" dirty="0"/>
              <a:t> </a:t>
            </a:r>
            <a:r>
              <a:rPr lang="en-US" sz="1600" dirty="0" err="1"/>
              <a:t>coğrafi</a:t>
            </a:r>
            <a:r>
              <a:rPr lang="en-US" sz="1600" dirty="0"/>
              <a:t> </a:t>
            </a:r>
            <a:r>
              <a:rPr lang="en-US" sz="1600" dirty="0" err="1"/>
              <a:t>konumların</a:t>
            </a:r>
            <a:r>
              <a:rPr lang="en-US" sz="1600" dirty="0"/>
              <a:t> </a:t>
            </a:r>
            <a:r>
              <a:rPr lang="en-US" sz="1600" dirty="0" err="1"/>
              <a:t>dışına</a:t>
            </a:r>
            <a:r>
              <a:rPr lang="en-US" sz="1600" dirty="0"/>
              <a:t> </a:t>
            </a:r>
            <a:r>
              <a:rPr lang="en-US" sz="1600" dirty="0" err="1"/>
              <a:t>çıkan</a:t>
            </a:r>
            <a:r>
              <a:rPr lang="en-US" sz="1600" dirty="0"/>
              <a:t> </a:t>
            </a:r>
            <a:r>
              <a:rPr lang="en-US" sz="1600" dirty="0" err="1"/>
              <a:t>dolum</a:t>
            </a:r>
            <a:r>
              <a:rPr lang="en-US" sz="1600" dirty="0"/>
              <a:t> </a:t>
            </a:r>
            <a:r>
              <a:rPr lang="en-US" sz="1600" dirty="0" err="1"/>
              <a:t>noktaları</a:t>
            </a:r>
            <a:r>
              <a:rPr lang="en-US" sz="1600" dirty="0"/>
              <a:t> </a:t>
            </a:r>
            <a:r>
              <a:rPr lang="en-US" sz="1600" dirty="0" err="1"/>
              <a:t>tespit</a:t>
            </a:r>
            <a:r>
              <a:rPr lang="en-US" sz="1600" dirty="0"/>
              <a:t> </a:t>
            </a:r>
            <a:r>
              <a:rPr lang="en-US" sz="1600" dirty="0" err="1"/>
              <a:t>edilip</a:t>
            </a:r>
            <a:r>
              <a:rPr lang="en-US" sz="1600" dirty="0"/>
              <a:t> </a:t>
            </a:r>
            <a:r>
              <a:rPr lang="en-US" sz="1600" dirty="0" err="1"/>
              <a:t>temizlendi</a:t>
            </a:r>
            <a:r>
              <a:rPr lang="en-US" sz="1600" dirty="0"/>
              <a:t>. Bu </a:t>
            </a:r>
            <a:r>
              <a:rPr lang="en-US" sz="1600" dirty="0" err="1"/>
              <a:t>adım</a:t>
            </a:r>
            <a:r>
              <a:rPr lang="en-US" sz="1600" dirty="0"/>
              <a:t>, </a:t>
            </a:r>
            <a:r>
              <a:rPr lang="en-US" sz="1600" dirty="0" err="1"/>
              <a:t>verilerin</a:t>
            </a:r>
            <a:r>
              <a:rPr lang="en-US" sz="1600" dirty="0"/>
              <a:t> </a:t>
            </a:r>
            <a:r>
              <a:rPr lang="en-US" sz="1600" dirty="0" err="1"/>
              <a:t>doğruluğunu</a:t>
            </a:r>
            <a:r>
              <a:rPr lang="en-US" sz="1600" dirty="0"/>
              <a:t> </a:t>
            </a:r>
            <a:r>
              <a:rPr lang="en-US" sz="1600" dirty="0" err="1"/>
              <a:t>ve</a:t>
            </a:r>
            <a:r>
              <a:rPr lang="en-US" sz="1600" dirty="0"/>
              <a:t> </a:t>
            </a:r>
            <a:r>
              <a:rPr lang="en-US" sz="1600" dirty="0" err="1"/>
              <a:t>güvenilirliğini</a:t>
            </a:r>
            <a:r>
              <a:rPr lang="en-US" sz="1600" dirty="0"/>
              <a:t> </a:t>
            </a:r>
            <a:r>
              <a:rPr lang="en-US" sz="1600" dirty="0" err="1"/>
              <a:t>sağlamak</a:t>
            </a:r>
            <a:r>
              <a:rPr lang="en-US" sz="1600" dirty="0"/>
              <a:t> </a:t>
            </a:r>
            <a:r>
              <a:rPr lang="en-US" sz="1600" dirty="0" err="1"/>
              <a:t>için</a:t>
            </a:r>
            <a:r>
              <a:rPr lang="en-US" sz="1600" dirty="0"/>
              <a:t> </a:t>
            </a:r>
            <a:r>
              <a:rPr lang="en-US" sz="1600" dirty="0" err="1"/>
              <a:t>kritik</a:t>
            </a:r>
            <a:r>
              <a:rPr lang="en-US" sz="1600" dirty="0"/>
              <a:t> </a:t>
            </a:r>
            <a:r>
              <a:rPr lang="en-US" sz="1600" dirty="0" err="1"/>
              <a:t>öneme</a:t>
            </a:r>
            <a:r>
              <a:rPr lang="en-US" sz="1600" dirty="0"/>
              <a:t> </a:t>
            </a:r>
            <a:r>
              <a:rPr lang="en-US" sz="1600" dirty="0" err="1"/>
              <a:t>sahiptir</a:t>
            </a:r>
            <a:r>
              <a:rPr lang="en-US" sz="1600" dirty="0"/>
              <a:t>. </a:t>
            </a:r>
            <a:r>
              <a:rPr lang="en-US" sz="1600" dirty="0" err="1"/>
              <a:t>Temizleme</a:t>
            </a:r>
            <a:r>
              <a:rPr lang="en-US" sz="1600" dirty="0"/>
              <a:t> </a:t>
            </a:r>
            <a:r>
              <a:rPr lang="en-US" sz="1600" dirty="0" err="1"/>
              <a:t>işlemi</a:t>
            </a:r>
            <a:r>
              <a:rPr lang="en-US" sz="1600" dirty="0"/>
              <a:t>, </a:t>
            </a:r>
            <a:r>
              <a:rPr lang="en-US" sz="1600" dirty="0" err="1"/>
              <a:t>yanlış</a:t>
            </a:r>
            <a:r>
              <a:rPr lang="en-US" sz="1600" dirty="0"/>
              <a:t> </a:t>
            </a:r>
            <a:r>
              <a:rPr lang="en-US" sz="1600" dirty="0" err="1"/>
              <a:t>veya</a:t>
            </a:r>
            <a:r>
              <a:rPr lang="en-US" sz="1600" dirty="0"/>
              <a:t> </a:t>
            </a:r>
            <a:r>
              <a:rPr lang="en-US" sz="1600" dirty="0" err="1"/>
              <a:t>eksik</a:t>
            </a:r>
            <a:r>
              <a:rPr lang="en-US" sz="1600" dirty="0"/>
              <a:t> </a:t>
            </a:r>
            <a:r>
              <a:rPr lang="en-US" sz="1600" dirty="0" err="1"/>
              <a:t>koordinat</a:t>
            </a:r>
            <a:r>
              <a:rPr lang="en-US" sz="1600" dirty="0"/>
              <a:t> </a:t>
            </a:r>
            <a:r>
              <a:rPr lang="en-US" sz="1600" dirty="0" err="1"/>
              <a:t>bilgilerini</a:t>
            </a:r>
            <a:r>
              <a:rPr lang="en-US" sz="1600" dirty="0"/>
              <a:t> </a:t>
            </a:r>
            <a:r>
              <a:rPr lang="en-US" sz="1600" dirty="0" err="1"/>
              <a:t>düzeltmek</a:t>
            </a:r>
            <a:r>
              <a:rPr lang="en-US" sz="1600" dirty="0"/>
              <a:t> </a:t>
            </a:r>
            <a:r>
              <a:rPr lang="en-US" sz="1600" dirty="0" err="1"/>
              <a:t>ve</a:t>
            </a:r>
            <a:r>
              <a:rPr lang="en-US" sz="1600" dirty="0"/>
              <a:t> </a:t>
            </a:r>
            <a:r>
              <a:rPr lang="en-US" sz="1600" dirty="0" err="1"/>
              <a:t>veri</a:t>
            </a:r>
            <a:r>
              <a:rPr lang="en-US" sz="1600" dirty="0"/>
              <a:t> </a:t>
            </a:r>
            <a:r>
              <a:rPr lang="en-US" sz="1600" dirty="0" err="1"/>
              <a:t>setindeki</a:t>
            </a:r>
            <a:r>
              <a:rPr lang="en-US" sz="1600" dirty="0"/>
              <a:t> </a:t>
            </a:r>
            <a:r>
              <a:rPr lang="en-US" sz="1600" dirty="0" err="1"/>
              <a:t>gürültüyü</a:t>
            </a:r>
            <a:r>
              <a:rPr lang="en-US" sz="1600" dirty="0"/>
              <a:t> </a:t>
            </a:r>
            <a:r>
              <a:rPr lang="en-US" sz="1600" dirty="0" err="1"/>
              <a:t>azaltmak</a:t>
            </a:r>
            <a:r>
              <a:rPr lang="en-US" sz="1600" dirty="0"/>
              <a:t> </a:t>
            </a:r>
            <a:r>
              <a:rPr lang="en-US" sz="1600" dirty="0" err="1"/>
              <a:t>amacıyla</a:t>
            </a:r>
            <a:r>
              <a:rPr lang="en-US" sz="1600" dirty="0"/>
              <a:t> </a:t>
            </a:r>
            <a:r>
              <a:rPr lang="en-US" sz="1600" dirty="0" err="1"/>
              <a:t>gerçekleştirildi</a:t>
            </a:r>
            <a:r>
              <a:rPr lang="en-US" sz="1600" dirty="0"/>
              <a:t>.</a:t>
            </a:r>
          </a:p>
        </p:txBody>
      </p:sp>
      <p:sp>
        <p:nvSpPr>
          <p:cNvPr id="3" name="Text Placeholder 2">
            <a:extLst>
              <a:ext uri="{FF2B5EF4-FFF2-40B4-BE49-F238E27FC236}">
                <a16:creationId xmlns:a16="http://schemas.microsoft.com/office/drawing/2014/main" id="{BCB483E4-B1CD-163D-B01E-25F75632A843}"/>
              </a:ext>
            </a:extLst>
          </p:cNvPr>
          <p:cNvSpPr>
            <a:spLocks noGrp="1"/>
          </p:cNvSpPr>
          <p:nvPr>
            <p:ph type="body" sz="quarter" idx="11"/>
          </p:nvPr>
        </p:nvSpPr>
        <p:spPr>
          <a:xfrm>
            <a:off x="572042" y="6342019"/>
            <a:ext cx="6280547" cy="382517"/>
          </a:xfrm>
        </p:spPr>
        <p:txBody>
          <a:bodyPr/>
          <a:lstStyle/>
          <a:p>
            <a:r>
              <a:rPr lang="tr-TR" sz="1800" dirty="0"/>
              <a:t>1. </a:t>
            </a:r>
            <a:r>
              <a:rPr lang="en-US" sz="1800" dirty="0"/>
              <a:t>PROJE AMACI</a:t>
            </a:r>
          </a:p>
        </p:txBody>
      </p:sp>
      <p:sp>
        <p:nvSpPr>
          <p:cNvPr id="5" name="Text Placeholder 4">
            <a:extLst>
              <a:ext uri="{FF2B5EF4-FFF2-40B4-BE49-F238E27FC236}">
                <a16:creationId xmlns:a16="http://schemas.microsoft.com/office/drawing/2014/main" id="{7400D49F-32A6-3060-36F5-695FDE8C802F}"/>
              </a:ext>
            </a:extLst>
          </p:cNvPr>
          <p:cNvSpPr>
            <a:spLocks noGrp="1"/>
          </p:cNvSpPr>
          <p:nvPr>
            <p:ph type="body" sz="quarter" idx="21"/>
          </p:nvPr>
        </p:nvSpPr>
        <p:spPr>
          <a:xfrm>
            <a:off x="14169402" y="3543619"/>
            <a:ext cx="6280546" cy="8290608"/>
          </a:xfrm>
        </p:spPr>
        <p:txBody>
          <a:bodyPr/>
          <a:lstStyle/>
          <a:p>
            <a:pPr marL="285750" indent="-285750" algn="just">
              <a:buFont typeface="Arial" panose="020B0604020202020204" pitchFamily="34" charset="0"/>
              <a:buChar char="•"/>
            </a:pPr>
            <a:endParaRPr lang="en-US" sz="1600" dirty="0"/>
          </a:p>
          <a:p>
            <a:pPr algn="just"/>
            <a:r>
              <a:rPr lang="en-US" sz="1600" dirty="0"/>
              <a:t>1. Flask Framework:</a:t>
            </a:r>
          </a:p>
          <a:p>
            <a:pPr algn="just"/>
            <a:r>
              <a:rPr lang="en-US" sz="1600" dirty="0"/>
              <a:t> Flask, Python </a:t>
            </a:r>
            <a:r>
              <a:rPr lang="en-US" sz="1600" dirty="0" err="1"/>
              <a:t>ile</a:t>
            </a:r>
            <a:r>
              <a:rPr lang="en-US" sz="1600" dirty="0"/>
              <a:t> </a:t>
            </a:r>
            <a:r>
              <a:rPr lang="en-US" sz="1600" dirty="0" err="1"/>
              <a:t>yazılmış</a:t>
            </a:r>
            <a:r>
              <a:rPr lang="en-US" sz="1600" dirty="0"/>
              <a:t> </a:t>
            </a:r>
            <a:r>
              <a:rPr lang="en-US" sz="1600" dirty="0" err="1"/>
              <a:t>mikro</a:t>
            </a:r>
            <a:r>
              <a:rPr lang="en-US" sz="1600" dirty="0"/>
              <a:t> web </a:t>
            </a:r>
            <a:r>
              <a:rPr lang="en-US" sz="1600" dirty="0" err="1"/>
              <a:t>çerçevesidir</a:t>
            </a:r>
            <a:r>
              <a:rPr lang="en-US" sz="1600" dirty="0"/>
              <a:t>. Bu </a:t>
            </a:r>
            <a:r>
              <a:rPr lang="en-US" sz="1600" dirty="0" err="1"/>
              <a:t>projede</a:t>
            </a:r>
            <a:r>
              <a:rPr lang="en-US" sz="1600" dirty="0"/>
              <a:t>, web </a:t>
            </a:r>
            <a:r>
              <a:rPr lang="en-US" sz="1600" dirty="0" err="1"/>
              <a:t>servisleri</a:t>
            </a:r>
            <a:r>
              <a:rPr lang="en-US" sz="1600" dirty="0"/>
              <a:t> </a:t>
            </a:r>
            <a:r>
              <a:rPr lang="en-US" sz="1600" dirty="0" err="1"/>
              <a:t>ile</a:t>
            </a:r>
            <a:r>
              <a:rPr lang="en-US" sz="1600" dirty="0"/>
              <a:t> </a:t>
            </a:r>
            <a:r>
              <a:rPr lang="en-US" sz="1600" dirty="0" err="1"/>
              <a:t>etkileşime</a:t>
            </a:r>
            <a:r>
              <a:rPr lang="en-US" sz="1600" dirty="0"/>
              <a:t> </a:t>
            </a:r>
            <a:r>
              <a:rPr lang="en-US" sz="1600" dirty="0" err="1"/>
              <a:t>geçmek</a:t>
            </a:r>
            <a:r>
              <a:rPr lang="en-US" sz="1600" dirty="0"/>
              <a:t> </a:t>
            </a:r>
            <a:r>
              <a:rPr lang="en-US" sz="1600" dirty="0" err="1"/>
              <a:t>ve</a:t>
            </a:r>
            <a:r>
              <a:rPr lang="en-US" sz="1600" dirty="0"/>
              <a:t> </a:t>
            </a:r>
            <a:r>
              <a:rPr lang="en-US" sz="1600" dirty="0" err="1"/>
              <a:t>verileri</a:t>
            </a:r>
            <a:r>
              <a:rPr lang="en-US" sz="1600" dirty="0"/>
              <a:t> </a:t>
            </a:r>
            <a:r>
              <a:rPr lang="en-US" sz="1600" dirty="0" err="1"/>
              <a:t>kullanıcıya</a:t>
            </a:r>
            <a:r>
              <a:rPr lang="en-US" sz="1600" dirty="0"/>
              <a:t> </a:t>
            </a:r>
            <a:r>
              <a:rPr lang="en-US" sz="1600" dirty="0" err="1"/>
              <a:t>sunmak</a:t>
            </a:r>
            <a:r>
              <a:rPr lang="en-US" sz="1600" dirty="0"/>
              <a:t> </a:t>
            </a:r>
            <a:r>
              <a:rPr lang="en-US" sz="1600" dirty="0" err="1"/>
              <a:t>için</a:t>
            </a:r>
            <a:r>
              <a:rPr lang="en-US" sz="1600" dirty="0"/>
              <a:t> Flask </a:t>
            </a:r>
            <a:r>
              <a:rPr lang="en-US" sz="1600" dirty="0" err="1"/>
              <a:t>kullanılmıştır</a:t>
            </a:r>
            <a:r>
              <a:rPr lang="en-US" sz="1600" dirty="0"/>
              <a:t>. Flask, </a:t>
            </a:r>
            <a:r>
              <a:rPr lang="en-US" sz="1600" dirty="0" err="1"/>
              <a:t>esnek</a:t>
            </a:r>
            <a:r>
              <a:rPr lang="en-US" sz="1600" dirty="0"/>
              <a:t> </a:t>
            </a:r>
            <a:r>
              <a:rPr lang="en-US" sz="1600" dirty="0" err="1"/>
              <a:t>yapısı</a:t>
            </a:r>
            <a:r>
              <a:rPr lang="en-US" sz="1600" dirty="0"/>
              <a:t> </a:t>
            </a:r>
            <a:r>
              <a:rPr lang="en-US" sz="1600" dirty="0" err="1"/>
              <a:t>ve</a:t>
            </a:r>
            <a:r>
              <a:rPr lang="en-US" sz="1600" dirty="0"/>
              <a:t> </a:t>
            </a:r>
            <a:r>
              <a:rPr lang="en-US" sz="1600" dirty="0" err="1"/>
              <a:t>kolay</a:t>
            </a:r>
            <a:r>
              <a:rPr lang="en-US" sz="1600" dirty="0"/>
              <a:t> </a:t>
            </a:r>
            <a:r>
              <a:rPr lang="en-US" sz="1600" dirty="0" err="1"/>
              <a:t>kullanımı</a:t>
            </a:r>
            <a:r>
              <a:rPr lang="en-US" sz="1600" dirty="0"/>
              <a:t> </a:t>
            </a:r>
            <a:r>
              <a:rPr lang="en-US" sz="1600" dirty="0" err="1"/>
              <a:t>sayesinde</a:t>
            </a:r>
            <a:r>
              <a:rPr lang="en-US" sz="1600" dirty="0"/>
              <a:t> </a:t>
            </a:r>
            <a:r>
              <a:rPr lang="en-US" sz="1600" dirty="0" err="1"/>
              <a:t>projede</a:t>
            </a:r>
            <a:r>
              <a:rPr lang="en-US" sz="1600" dirty="0"/>
              <a:t> </a:t>
            </a:r>
            <a:r>
              <a:rPr lang="en-US" sz="1600" dirty="0" err="1"/>
              <a:t>tercih</a:t>
            </a:r>
            <a:r>
              <a:rPr lang="en-US" sz="1600" dirty="0"/>
              <a:t> </a:t>
            </a:r>
            <a:r>
              <a:rPr lang="en-US" sz="1600" dirty="0" err="1"/>
              <a:t>edilmiştir</a:t>
            </a:r>
            <a:r>
              <a:rPr lang="en-US" sz="1600" dirty="0"/>
              <a:t>.</a:t>
            </a:r>
            <a:r>
              <a:rPr lang="tr-TR" sz="1600" dirty="0">
                <a:latin typeface="Century Gothic" panose="020B0502020202020204" pitchFamily="34" charset="0"/>
              </a:rPr>
              <a:t> </a:t>
            </a:r>
            <a:r>
              <a:rPr lang="tr-TR" sz="1100" dirty="0">
                <a:latin typeface="Century Gothic" panose="020B0502020202020204" pitchFamily="34" charset="0"/>
              </a:rPr>
              <a:t>[2]</a:t>
            </a:r>
            <a:r>
              <a:rPr lang="en-US" sz="1100" dirty="0">
                <a:latin typeface="Century Gothic" panose="020B0502020202020204" pitchFamily="34" charset="0"/>
              </a:rPr>
              <a:t> </a:t>
            </a:r>
            <a:endParaRPr lang="en-US" sz="1100" dirty="0"/>
          </a:p>
          <a:p>
            <a:pPr marL="285750" indent="-285750" algn="just">
              <a:buFont typeface="Arial" panose="020B0604020202020204" pitchFamily="34" charset="0"/>
              <a:buChar char="•"/>
            </a:pPr>
            <a:endParaRPr lang="en-US" sz="1600" dirty="0"/>
          </a:p>
          <a:p>
            <a:pPr algn="just"/>
            <a:r>
              <a:rPr lang="en-US" sz="1600" dirty="0"/>
              <a:t>2. MySQL </a:t>
            </a:r>
            <a:r>
              <a:rPr lang="en-US" sz="1600" dirty="0" err="1"/>
              <a:t>Veritabanı</a:t>
            </a:r>
            <a:r>
              <a:rPr lang="en-US" sz="1600" dirty="0"/>
              <a:t>: </a:t>
            </a:r>
          </a:p>
          <a:p>
            <a:pPr algn="just"/>
            <a:r>
              <a:rPr lang="en-US" sz="1600" dirty="0"/>
              <a:t>MySQL, </a:t>
            </a:r>
            <a:r>
              <a:rPr lang="en-US" sz="1600" dirty="0" err="1"/>
              <a:t>açık</a:t>
            </a:r>
            <a:r>
              <a:rPr lang="en-US" sz="1600" dirty="0"/>
              <a:t> </a:t>
            </a:r>
            <a:r>
              <a:rPr lang="en-US" sz="1600" dirty="0" err="1"/>
              <a:t>kaynaklı</a:t>
            </a:r>
            <a:r>
              <a:rPr lang="en-US" sz="1600" dirty="0"/>
              <a:t> </a:t>
            </a:r>
            <a:r>
              <a:rPr lang="en-US" sz="1600" dirty="0" err="1"/>
              <a:t>bir</a:t>
            </a:r>
            <a:r>
              <a:rPr lang="en-US" sz="1600" dirty="0"/>
              <a:t> </a:t>
            </a:r>
            <a:r>
              <a:rPr lang="en-US" sz="1600" dirty="0" err="1"/>
              <a:t>ilişkisel</a:t>
            </a:r>
            <a:r>
              <a:rPr lang="en-US" sz="1600" dirty="0"/>
              <a:t> </a:t>
            </a:r>
            <a:r>
              <a:rPr lang="en-US" sz="1600" dirty="0" err="1"/>
              <a:t>veritabanı</a:t>
            </a:r>
            <a:r>
              <a:rPr lang="en-US" sz="1600" dirty="0"/>
              <a:t> </a:t>
            </a:r>
            <a:r>
              <a:rPr lang="en-US" sz="1600" dirty="0" err="1"/>
              <a:t>yönetim</a:t>
            </a:r>
            <a:r>
              <a:rPr lang="en-US" sz="1600" dirty="0"/>
              <a:t> </a:t>
            </a:r>
            <a:r>
              <a:rPr lang="en-US" sz="1600" dirty="0" err="1"/>
              <a:t>sistemidir</a:t>
            </a:r>
            <a:r>
              <a:rPr lang="en-US" sz="1600" dirty="0"/>
              <a:t>. Bu </a:t>
            </a:r>
            <a:r>
              <a:rPr lang="en-US" sz="1600" dirty="0" err="1"/>
              <a:t>projede</a:t>
            </a:r>
            <a:r>
              <a:rPr lang="en-US" sz="1600" dirty="0"/>
              <a:t>, </a:t>
            </a:r>
            <a:r>
              <a:rPr lang="en-US" sz="1600" dirty="0" err="1"/>
              <a:t>otobüs</a:t>
            </a:r>
            <a:r>
              <a:rPr lang="en-US" sz="1600" dirty="0"/>
              <a:t> </a:t>
            </a:r>
            <a:r>
              <a:rPr lang="en-US" sz="1600" dirty="0" err="1"/>
              <a:t>hatları</a:t>
            </a:r>
            <a:r>
              <a:rPr lang="en-US" sz="1600" dirty="0"/>
              <a:t>, </a:t>
            </a:r>
            <a:r>
              <a:rPr lang="en-US" sz="1600" dirty="0" err="1"/>
              <a:t>duraklar</a:t>
            </a:r>
            <a:r>
              <a:rPr lang="en-US" sz="1600" dirty="0"/>
              <a:t> </a:t>
            </a:r>
            <a:r>
              <a:rPr lang="en-US" sz="1600" dirty="0" err="1"/>
              <a:t>ve</a:t>
            </a:r>
            <a:r>
              <a:rPr lang="en-US" sz="1600" dirty="0"/>
              <a:t> </a:t>
            </a:r>
            <a:r>
              <a:rPr lang="en-US" sz="1600" dirty="0" err="1"/>
              <a:t>dolum</a:t>
            </a:r>
            <a:r>
              <a:rPr lang="en-US" sz="1600" dirty="0"/>
              <a:t> </a:t>
            </a:r>
            <a:r>
              <a:rPr lang="en-US" sz="1600" dirty="0" err="1"/>
              <a:t>noktalarının</a:t>
            </a:r>
            <a:r>
              <a:rPr lang="en-US" sz="1600" dirty="0"/>
              <a:t> </a:t>
            </a:r>
            <a:r>
              <a:rPr lang="en-US" sz="1600" dirty="0" err="1"/>
              <a:t>verilerini</a:t>
            </a:r>
            <a:r>
              <a:rPr lang="en-US" sz="1600" dirty="0"/>
              <a:t> </a:t>
            </a:r>
            <a:r>
              <a:rPr lang="en-US" sz="1600" dirty="0" err="1"/>
              <a:t>saklamak</a:t>
            </a:r>
            <a:r>
              <a:rPr lang="en-US" sz="1600" dirty="0"/>
              <a:t> </a:t>
            </a:r>
            <a:r>
              <a:rPr lang="en-US" sz="1600" dirty="0" err="1"/>
              <a:t>ve</a:t>
            </a:r>
            <a:r>
              <a:rPr lang="en-US" sz="1600" dirty="0"/>
              <a:t> </a:t>
            </a:r>
            <a:r>
              <a:rPr lang="en-US" sz="1600" dirty="0" err="1"/>
              <a:t>yönetmek</a:t>
            </a:r>
            <a:r>
              <a:rPr lang="en-US" sz="1600" dirty="0"/>
              <a:t> </a:t>
            </a:r>
            <a:r>
              <a:rPr lang="en-US" sz="1600" dirty="0" err="1"/>
              <a:t>için</a:t>
            </a:r>
            <a:r>
              <a:rPr lang="en-US" sz="1600" dirty="0"/>
              <a:t> MySQL </a:t>
            </a:r>
            <a:r>
              <a:rPr lang="en-US" sz="1600" dirty="0" err="1"/>
              <a:t>kullanılmıştır</a:t>
            </a:r>
            <a:r>
              <a:rPr lang="en-US" sz="1600" dirty="0"/>
              <a:t>. </a:t>
            </a:r>
            <a:r>
              <a:rPr lang="en-US" sz="1600" dirty="0" err="1"/>
              <a:t>MySQL'in</a:t>
            </a:r>
            <a:r>
              <a:rPr lang="en-US" sz="1600" dirty="0"/>
              <a:t> </a:t>
            </a:r>
            <a:r>
              <a:rPr lang="en-US" sz="1600" dirty="0" err="1"/>
              <a:t>hızlı</a:t>
            </a:r>
            <a:r>
              <a:rPr lang="en-US" sz="1600" dirty="0"/>
              <a:t> </a:t>
            </a:r>
            <a:r>
              <a:rPr lang="en-US" sz="1600" dirty="0" err="1"/>
              <a:t>ve</a:t>
            </a:r>
            <a:r>
              <a:rPr lang="en-US" sz="1600" dirty="0"/>
              <a:t> </a:t>
            </a:r>
            <a:r>
              <a:rPr lang="en-US" sz="1600" dirty="0" err="1"/>
              <a:t>güvenilir</a:t>
            </a:r>
            <a:r>
              <a:rPr lang="en-US" sz="1600" dirty="0"/>
              <a:t> </a:t>
            </a:r>
            <a:r>
              <a:rPr lang="en-US" sz="1600" dirty="0" err="1"/>
              <a:t>yapısı</a:t>
            </a:r>
            <a:r>
              <a:rPr lang="en-US" sz="1600" dirty="0"/>
              <a:t>, </a:t>
            </a:r>
            <a:r>
              <a:rPr lang="en-US" sz="1600" dirty="0" err="1"/>
              <a:t>projede</a:t>
            </a:r>
            <a:r>
              <a:rPr lang="en-US" sz="1600" dirty="0"/>
              <a:t> </a:t>
            </a:r>
            <a:r>
              <a:rPr lang="en-US" sz="1600" dirty="0" err="1"/>
              <a:t>veri</a:t>
            </a:r>
            <a:r>
              <a:rPr lang="en-US" sz="1600" dirty="0"/>
              <a:t> </a:t>
            </a:r>
            <a:r>
              <a:rPr lang="en-US" sz="1600" dirty="0" err="1"/>
              <a:t>işlemlerinin</a:t>
            </a:r>
            <a:r>
              <a:rPr lang="en-US" sz="1600" dirty="0"/>
              <a:t> </a:t>
            </a:r>
            <a:r>
              <a:rPr lang="en-US" sz="1600" dirty="0" err="1"/>
              <a:t>etkin</a:t>
            </a:r>
            <a:r>
              <a:rPr lang="en-US" sz="1600" dirty="0"/>
              <a:t> </a:t>
            </a:r>
            <a:r>
              <a:rPr lang="en-US" sz="1600" dirty="0" err="1"/>
              <a:t>bir</a:t>
            </a:r>
            <a:r>
              <a:rPr lang="en-US" sz="1600" dirty="0"/>
              <a:t> </a:t>
            </a:r>
            <a:r>
              <a:rPr lang="en-US" sz="1600" dirty="0" err="1"/>
              <a:t>şekilde</a:t>
            </a:r>
            <a:r>
              <a:rPr lang="en-US" sz="1600" dirty="0"/>
              <a:t> </a:t>
            </a:r>
            <a:r>
              <a:rPr lang="en-US" sz="1600" dirty="0" err="1"/>
              <a:t>gerçekleştirilmesini</a:t>
            </a:r>
            <a:r>
              <a:rPr lang="en-US" sz="1600" dirty="0"/>
              <a:t> </a:t>
            </a:r>
            <a:r>
              <a:rPr lang="en-US" sz="1600" dirty="0" err="1"/>
              <a:t>sağlamıştır</a:t>
            </a:r>
            <a:r>
              <a:rPr lang="en-US" sz="1600" dirty="0"/>
              <a:t>.</a:t>
            </a:r>
            <a:r>
              <a:rPr lang="tr-TR" sz="1100" dirty="0">
                <a:latin typeface="Century Gothic" panose="020B0502020202020204" pitchFamily="34" charset="0"/>
              </a:rPr>
              <a:t>[1]</a:t>
            </a:r>
            <a:r>
              <a:rPr lang="en-US" sz="1100" dirty="0">
                <a:latin typeface="Century Gothic" panose="020B0502020202020204" pitchFamily="34" charset="0"/>
              </a:rPr>
              <a:t> </a:t>
            </a:r>
          </a:p>
          <a:p>
            <a:pPr algn="just"/>
            <a:endParaRPr lang="en-US" sz="1600" dirty="0"/>
          </a:p>
          <a:p>
            <a:pPr algn="just"/>
            <a:r>
              <a:rPr lang="en-US" sz="1600" dirty="0"/>
              <a:t>3. Google Maps API:</a:t>
            </a:r>
          </a:p>
          <a:p>
            <a:pPr algn="just"/>
            <a:r>
              <a:rPr lang="en-US" sz="1600" dirty="0"/>
              <a:t>Google Maps API, </a:t>
            </a:r>
            <a:r>
              <a:rPr lang="en-US" sz="1600" dirty="0" err="1"/>
              <a:t>haritalar</a:t>
            </a:r>
            <a:r>
              <a:rPr lang="en-US" sz="1600" dirty="0"/>
              <a:t> </a:t>
            </a:r>
            <a:r>
              <a:rPr lang="en-US" sz="1600" dirty="0" err="1"/>
              <a:t>ve</a:t>
            </a:r>
            <a:r>
              <a:rPr lang="en-US" sz="1600" dirty="0"/>
              <a:t> </a:t>
            </a:r>
            <a:r>
              <a:rPr lang="en-US" sz="1600" dirty="0" err="1"/>
              <a:t>coğrafi</a:t>
            </a:r>
            <a:r>
              <a:rPr lang="en-US" sz="1600" dirty="0"/>
              <a:t> </a:t>
            </a:r>
            <a:r>
              <a:rPr lang="en-US" sz="1600" dirty="0" err="1"/>
              <a:t>verilerle</a:t>
            </a:r>
            <a:r>
              <a:rPr lang="en-US" sz="1600" dirty="0"/>
              <a:t> </a:t>
            </a:r>
            <a:r>
              <a:rPr lang="en-US" sz="1600" dirty="0" err="1"/>
              <a:t>etkileşimi</a:t>
            </a:r>
            <a:r>
              <a:rPr lang="en-US" sz="1600" dirty="0"/>
              <a:t> </a:t>
            </a:r>
            <a:r>
              <a:rPr lang="en-US" sz="1600" dirty="0" err="1"/>
              <a:t>sağlayan</a:t>
            </a:r>
            <a:r>
              <a:rPr lang="en-US" sz="1600" dirty="0"/>
              <a:t> </a:t>
            </a:r>
            <a:r>
              <a:rPr lang="en-US" sz="1600" dirty="0" err="1"/>
              <a:t>bir</a:t>
            </a:r>
            <a:r>
              <a:rPr lang="en-US" sz="1600" dirty="0"/>
              <a:t> </a:t>
            </a:r>
            <a:r>
              <a:rPr lang="en-US" sz="1600" dirty="0" err="1"/>
              <a:t>hizmettir</a:t>
            </a:r>
            <a:r>
              <a:rPr lang="en-US" sz="1600" dirty="0"/>
              <a:t>. </a:t>
            </a:r>
            <a:r>
              <a:rPr lang="en-US" sz="1600" dirty="0" err="1"/>
              <a:t>Projede</a:t>
            </a:r>
            <a:r>
              <a:rPr lang="en-US" sz="1600" dirty="0"/>
              <a:t>, </a:t>
            </a:r>
            <a:r>
              <a:rPr lang="en-US" sz="1600" dirty="0" err="1"/>
              <a:t>kullanıcıya</a:t>
            </a:r>
            <a:r>
              <a:rPr lang="en-US" sz="1600" dirty="0"/>
              <a:t> </a:t>
            </a:r>
            <a:r>
              <a:rPr lang="en-US" sz="1600" dirty="0" err="1"/>
              <a:t>harita</a:t>
            </a:r>
            <a:r>
              <a:rPr lang="en-US" sz="1600" dirty="0"/>
              <a:t> </a:t>
            </a:r>
            <a:r>
              <a:rPr lang="en-US" sz="1600" dirty="0" err="1"/>
              <a:t>üzerinde</a:t>
            </a:r>
            <a:r>
              <a:rPr lang="en-US" sz="1600" dirty="0"/>
              <a:t> </a:t>
            </a:r>
            <a:r>
              <a:rPr lang="en-US" sz="1600" dirty="0" err="1"/>
              <a:t>otobüs</a:t>
            </a:r>
            <a:r>
              <a:rPr lang="en-US" sz="1600" dirty="0"/>
              <a:t> </a:t>
            </a:r>
            <a:r>
              <a:rPr lang="en-US" sz="1600" dirty="0" err="1"/>
              <a:t>duraklarını</a:t>
            </a:r>
            <a:r>
              <a:rPr lang="en-US" sz="1600" dirty="0"/>
              <a:t> </a:t>
            </a:r>
            <a:r>
              <a:rPr lang="en-US" sz="1600" dirty="0" err="1"/>
              <a:t>ve</a:t>
            </a:r>
            <a:r>
              <a:rPr lang="en-US" sz="1600" dirty="0"/>
              <a:t> </a:t>
            </a:r>
            <a:r>
              <a:rPr lang="en-US" sz="1600" dirty="0" err="1"/>
              <a:t>dolum</a:t>
            </a:r>
            <a:r>
              <a:rPr lang="en-US" sz="1600" dirty="0"/>
              <a:t> </a:t>
            </a:r>
            <a:r>
              <a:rPr lang="en-US" sz="1600" dirty="0" err="1"/>
              <a:t>noktalarını</a:t>
            </a:r>
            <a:r>
              <a:rPr lang="en-US" sz="1600" dirty="0"/>
              <a:t> </a:t>
            </a:r>
            <a:r>
              <a:rPr lang="en-US" sz="1600" dirty="0" err="1"/>
              <a:t>göstermek</a:t>
            </a:r>
            <a:r>
              <a:rPr lang="en-US" sz="1600" dirty="0"/>
              <a:t> </a:t>
            </a:r>
            <a:r>
              <a:rPr lang="en-US" sz="1600" dirty="0" err="1"/>
              <a:t>için</a:t>
            </a:r>
            <a:r>
              <a:rPr lang="en-US" sz="1600" dirty="0"/>
              <a:t> Google Maps API </a:t>
            </a:r>
            <a:r>
              <a:rPr lang="en-US" sz="1600" dirty="0" err="1"/>
              <a:t>kullanılmıştır</a:t>
            </a:r>
            <a:r>
              <a:rPr lang="en-US" sz="1600" dirty="0"/>
              <a:t>. JavaScript </a:t>
            </a:r>
            <a:r>
              <a:rPr lang="en-US" sz="1600" dirty="0" err="1"/>
              <a:t>ile</a:t>
            </a:r>
            <a:r>
              <a:rPr lang="en-US" sz="1600" dirty="0"/>
              <a:t> Google Maps API </a:t>
            </a:r>
            <a:r>
              <a:rPr lang="en-US" sz="1600" dirty="0" err="1"/>
              <a:t>entegrasyonu</a:t>
            </a:r>
            <a:r>
              <a:rPr lang="en-US" sz="1600" dirty="0"/>
              <a:t> </a:t>
            </a:r>
            <a:r>
              <a:rPr lang="en-US" sz="1600" dirty="0" err="1"/>
              <a:t>sağlanarak</a:t>
            </a:r>
            <a:r>
              <a:rPr lang="en-US" sz="1600" dirty="0"/>
              <a:t> </a:t>
            </a:r>
            <a:r>
              <a:rPr lang="en-US" sz="1600" dirty="0" err="1"/>
              <a:t>harita</a:t>
            </a:r>
            <a:r>
              <a:rPr lang="en-US" sz="1600" dirty="0"/>
              <a:t> </a:t>
            </a:r>
            <a:r>
              <a:rPr lang="en-US" sz="1600" dirty="0" err="1"/>
              <a:t>üzerinde</a:t>
            </a:r>
            <a:r>
              <a:rPr lang="en-US" sz="1600" dirty="0"/>
              <a:t> </a:t>
            </a:r>
            <a:r>
              <a:rPr lang="en-US" sz="1600" dirty="0" err="1"/>
              <a:t>markerlar</a:t>
            </a:r>
            <a:r>
              <a:rPr lang="en-US" sz="1600" dirty="0"/>
              <a:t> </a:t>
            </a:r>
            <a:r>
              <a:rPr lang="en-US" sz="1600" dirty="0" err="1"/>
              <a:t>oluşturulmuştur</a:t>
            </a:r>
            <a:r>
              <a:rPr lang="en-US" sz="1600" dirty="0"/>
              <a:t>.</a:t>
            </a:r>
            <a:r>
              <a:rPr lang="tr-TR" sz="1600" dirty="0">
                <a:latin typeface="Century Gothic" panose="020B0502020202020204" pitchFamily="34" charset="0"/>
              </a:rPr>
              <a:t> </a:t>
            </a:r>
            <a:r>
              <a:rPr lang="tr-TR" sz="1100" dirty="0">
                <a:latin typeface="Century Gothic" panose="020B0502020202020204" pitchFamily="34" charset="0"/>
              </a:rPr>
              <a:t>[3]</a:t>
            </a:r>
            <a:r>
              <a:rPr lang="en-US" sz="1100" dirty="0">
                <a:latin typeface="Century Gothic" panose="020B0502020202020204" pitchFamily="34" charset="0"/>
              </a:rPr>
              <a:t> </a:t>
            </a:r>
            <a:endParaRPr lang="en-US" sz="1100" dirty="0"/>
          </a:p>
          <a:p>
            <a:pPr algn="just"/>
            <a:endParaRPr lang="en-US" sz="1600" dirty="0"/>
          </a:p>
          <a:p>
            <a:pPr algn="just"/>
            <a:r>
              <a:rPr lang="en-US" sz="1600" dirty="0"/>
              <a:t>4. HTML, CSS </a:t>
            </a:r>
            <a:r>
              <a:rPr lang="en-US" sz="1600" dirty="0" err="1"/>
              <a:t>ve</a:t>
            </a:r>
            <a:r>
              <a:rPr lang="en-US" sz="1600" dirty="0"/>
              <a:t> JavaScript:</a:t>
            </a:r>
          </a:p>
          <a:p>
            <a:pPr algn="just"/>
            <a:r>
              <a:rPr lang="en-US" sz="1600" dirty="0" err="1"/>
              <a:t>Projenin</a:t>
            </a:r>
            <a:r>
              <a:rPr lang="en-US" sz="1600" dirty="0"/>
              <a:t> frontend </a:t>
            </a:r>
            <a:r>
              <a:rPr lang="en-US" sz="1600" dirty="0" err="1"/>
              <a:t>tarafında</a:t>
            </a:r>
            <a:r>
              <a:rPr lang="en-US" sz="1600" dirty="0"/>
              <a:t> </a:t>
            </a:r>
            <a:r>
              <a:rPr lang="en-US" sz="1600" dirty="0" err="1"/>
              <a:t>kullanıcı</a:t>
            </a:r>
            <a:r>
              <a:rPr lang="en-US" sz="1600" dirty="0"/>
              <a:t> </a:t>
            </a:r>
            <a:r>
              <a:rPr lang="en-US" sz="1600" dirty="0" err="1"/>
              <a:t>arayüzünü</a:t>
            </a:r>
            <a:r>
              <a:rPr lang="en-US" sz="1600" dirty="0"/>
              <a:t> </a:t>
            </a:r>
            <a:r>
              <a:rPr lang="en-US" sz="1600" dirty="0" err="1"/>
              <a:t>oluşturmak</a:t>
            </a:r>
            <a:r>
              <a:rPr lang="en-US" sz="1600" dirty="0"/>
              <a:t> </a:t>
            </a:r>
            <a:r>
              <a:rPr lang="en-US" sz="1600" dirty="0" err="1"/>
              <a:t>için</a:t>
            </a:r>
            <a:r>
              <a:rPr lang="en-US" sz="1600" dirty="0"/>
              <a:t> HTML, CSS </a:t>
            </a:r>
            <a:r>
              <a:rPr lang="en-US" sz="1600" dirty="0" err="1"/>
              <a:t>ve</a:t>
            </a:r>
            <a:r>
              <a:rPr lang="en-US" sz="1600" dirty="0"/>
              <a:t> JavaScript </a:t>
            </a:r>
            <a:r>
              <a:rPr lang="en-US" sz="1600" dirty="0" err="1"/>
              <a:t>kullanılmıştır</a:t>
            </a:r>
            <a:r>
              <a:rPr lang="en-US" sz="1600" dirty="0"/>
              <a:t>. HTML, </a:t>
            </a:r>
            <a:r>
              <a:rPr lang="en-US" sz="1600" dirty="0" err="1"/>
              <a:t>sayfa</a:t>
            </a:r>
            <a:r>
              <a:rPr lang="en-US" sz="1600" dirty="0"/>
              <a:t> </a:t>
            </a:r>
            <a:r>
              <a:rPr lang="en-US" sz="1600" dirty="0" err="1"/>
              <a:t>yapısını</a:t>
            </a:r>
            <a:r>
              <a:rPr lang="en-US" sz="1600" dirty="0"/>
              <a:t> </a:t>
            </a:r>
            <a:r>
              <a:rPr lang="en-US" sz="1600" dirty="0" err="1"/>
              <a:t>oluştururken</a:t>
            </a:r>
            <a:r>
              <a:rPr lang="en-US" sz="1600" dirty="0"/>
              <a:t>, CSS </a:t>
            </a:r>
            <a:r>
              <a:rPr lang="en-US" sz="1600" dirty="0" err="1"/>
              <a:t>stil</a:t>
            </a:r>
            <a:r>
              <a:rPr lang="en-US" sz="1600" dirty="0"/>
              <a:t> </a:t>
            </a:r>
            <a:r>
              <a:rPr lang="en-US" sz="1600" dirty="0" err="1"/>
              <a:t>vermek</a:t>
            </a:r>
            <a:r>
              <a:rPr lang="en-US" sz="1600" dirty="0"/>
              <a:t> </a:t>
            </a:r>
            <a:r>
              <a:rPr lang="en-US" sz="1600" dirty="0" err="1"/>
              <a:t>ve</a:t>
            </a:r>
            <a:r>
              <a:rPr lang="en-US" sz="1600" dirty="0"/>
              <a:t> JavaScript </a:t>
            </a:r>
            <a:r>
              <a:rPr lang="en-US" sz="1600" dirty="0" err="1"/>
              <a:t>ise</a:t>
            </a:r>
            <a:r>
              <a:rPr lang="en-US" sz="1600" dirty="0"/>
              <a:t> </a:t>
            </a:r>
            <a:r>
              <a:rPr lang="en-US" sz="1600" dirty="0" err="1"/>
              <a:t>dinamik</a:t>
            </a:r>
            <a:r>
              <a:rPr lang="en-US" sz="1600" dirty="0"/>
              <a:t> </a:t>
            </a:r>
            <a:r>
              <a:rPr lang="en-US" sz="1600" dirty="0" err="1"/>
              <a:t>etkileşimler</a:t>
            </a:r>
            <a:r>
              <a:rPr lang="en-US" sz="1600" dirty="0"/>
              <a:t> </a:t>
            </a:r>
            <a:r>
              <a:rPr lang="en-US" sz="1600" dirty="0" err="1"/>
              <a:t>için</a:t>
            </a:r>
            <a:r>
              <a:rPr lang="en-US" sz="1600" dirty="0"/>
              <a:t> </a:t>
            </a:r>
            <a:r>
              <a:rPr lang="en-US" sz="1600" dirty="0" err="1"/>
              <a:t>kullanılmıştır</a:t>
            </a:r>
            <a:r>
              <a:rPr lang="en-US" sz="1600" dirty="0"/>
              <a:t>. Bu </a:t>
            </a:r>
            <a:r>
              <a:rPr lang="en-US" sz="1600" dirty="0" err="1"/>
              <a:t>sayede</a:t>
            </a:r>
            <a:r>
              <a:rPr lang="en-US" sz="1600" dirty="0"/>
              <a:t> </a:t>
            </a:r>
            <a:r>
              <a:rPr lang="en-US" sz="1600" dirty="0" err="1"/>
              <a:t>kullanıcı</a:t>
            </a:r>
            <a:r>
              <a:rPr lang="en-US" sz="1600" dirty="0"/>
              <a:t> </a:t>
            </a:r>
            <a:r>
              <a:rPr lang="en-US" sz="1600" dirty="0" err="1"/>
              <a:t>dostu</a:t>
            </a:r>
            <a:r>
              <a:rPr lang="en-US" sz="1600" dirty="0"/>
              <a:t> </a:t>
            </a:r>
            <a:r>
              <a:rPr lang="en-US" sz="1600" dirty="0" err="1"/>
              <a:t>bir</a:t>
            </a:r>
            <a:r>
              <a:rPr lang="en-US" sz="1600" dirty="0"/>
              <a:t> </a:t>
            </a:r>
            <a:r>
              <a:rPr lang="en-US" sz="1600" dirty="0" err="1"/>
              <a:t>arayüz</a:t>
            </a:r>
            <a:r>
              <a:rPr lang="en-US" sz="1600" dirty="0"/>
              <a:t> </a:t>
            </a:r>
            <a:r>
              <a:rPr lang="en-US" sz="1600" dirty="0" err="1"/>
              <a:t>oluşturulmuştur</a:t>
            </a:r>
            <a:r>
              <a:rPr lang="en-US" sz="1600" dirty="0"/>
              <a:t>.</a:t>
            </a:r>
          </a:p>
          <a:p>
            <a:pPr algn="just"/>
            <a:endParaRPr lang="en-US" sz="1600" dirty="0"/>
          </a:p>
        </p:txBody>
      </p:sp>
      <p:sp>
        <p:nvSpPr>
          <p:cNvPr id="6" name="Text Placeholder 5">
            <a:extLst>
              <a:ext uri="{FF2B5EF4-FFF2-40B4-BE49-F238E27FC236}">
                <a16:creationId xmlns:a16="http://schemas.microsoft.com/office/drawing/2014/main" id="{5A058C7F-15FD-7014-77F1-CC1859D1B772}"/>
              </a:ext>
            </a:extLst>
          </p:cNvPr>
          <p:cNvSpPr>
            <a:spLocks noGrp="1"/>
          </p:cNvSpPr>
          <p:nvPr>
            <p:ph type="body" sz="quarter" idx="22"/>
          </p:nvPr>
        </p:nvSpPr>
        <p:spPr>
          <a:xfrm>
            <a:off x="14169402" y="3314564"/>
            <a:ext cx="6280547" cy="382517"/>
          </a:xfrm>
        </p:spPr>
        <p:txBody>
          <a:bodyPr/>
          <a:lstStyle/>
          <a:p>
            <a:r>
              <a:rPr lang="tr-TR" sz="1800" dirty="0"/>
              <a:t>3. </a:t>
            </a:r>
            <a:r>
              <a:rPr lang="en-US" sz="1800" dirty="0"/>
              <a:t>TEKNOLOJİLER</a:t>
            </a:r>
          </a:p>
        </p:txBody>
      </p:sp>
      <p:sp>
        <p:nvSpPr>
          <p:cNvPr id="7" name="Text Placeholder 6">
            <a:extLst>
              <a:ext uri="{FF2B5EF4-FFF2-40B4-BE49-F238E27FC236}">
                <a16:creationId xmlns:a16="http://schemas.microsoft.com/office/drawing/2014/main" id="{3F700BC0-49EE-255B-EA80-50FE4750497B}"/>
              </a:ext>
            </a:extLst>
          </p:cNvPr>
          <p:cNvSpPr>
            <a:spLocks noGrp="1"/>
          </p:cNvSpPr>
          <p:nvPr>
            <p:ph type="body" sz="quarter" idx="23"/>
          </p:nvPr>
        </p:nvSpPr>
        <p:spPr>
          <a:xfrm>
            <a:off x="556875" y="3879786"/>
            <a:ext cx="6280546" cy="2233565"/>
          </a:xfrm>
        </p:spPr>
        <p:txBody>
          <a:bodyPr/>
          <a:lstStyle/>
          <a:p>
            <a:pPr algn="just"/>
            <a:r>
              <a:rPr lang="tr-TR" sz="1600" dirty="0" err="1"/>
              <a:t>İstanbulda</a:t>
            </a:r>
            <a:r>
              <a:rPr lang="tr-TR" sz="1600" dirty="0"/>
              <a:t> kişinin yolculuğu sırasında kullanacağı güzergah, alternatif yollar ve en yakın </a:t>
            </a:r>
            <a:r>
              <a:rPr lang="tr-TR" sz="1600" dirty="0" err="1"/>
              <a:t>İstanbulKart</a:t>
            </a:r>
            <a:r>
              <a:rPr lang="tr-TR" sz="1600" dirty="0"/>
              <a:t> dolum noktalarının konumlarını kullanıcıya kolaylık sağlamak amacıyla sunmaktır. Kullanıcı, web sitesi üzerinden dinamik olarak çekilen eşzamanlı veriler ile en güncel dolum noktalarını kolayca bulabilmesini sağlar. Zamandan ve enerjiden tasarruf sağlamaya yönelik geliştirilen proje, en optimize yol güzergahı hizmetini sunar.</a:t>
            </a:r>
            <a:endParaRPr lang="en-US" sz="1300" dirty="0"/>
          </a:p>
        </p:txBody>
      </p:sp>
      <p:sp>
        <p:nvSpPr>
          <p:cNvPr id="8" name="Text Placeholder 7">
            <a:extLst>
              <a:ext uri="{FF2B5EF4-FFF2-40B4-BE49-F238E27FC236}">
                <a16:creationId xmlns:a16="http://schemas.microsoft.com/office/drawing/2014/main" id="{E1407135-E753-73DF-2516-C4F0C2358A65}"/>
              </a:ext>
            </a:extLst>
          </p:cNvPr>
          <p:cNvSpPr>
            <a:spLocks noGrp="1"/>
          </p:cNvSpPr>
          <p:nvPr>
            <p:ph type="body" sz="quarter" idx="24"/>
          </p:nvPr>
        </p:nvSpPr>
        <p:spPr>
          <a:xfrm>
            <a:off x="572042" y="3335393"/>
            <a:ext cx="6286500" cy="382517"/>
          </a:xfrm>
        </p:spPr>
        <p:txBody>
          <a:bodyPr/>
          <a:lstStyle/>
          <a:p>
            <a:r>
              <a:rPr lang="tr-TR" sz="1800" dirty="0"/>
              <a:t> </a:t>
            </a:r>
            <a:r>
              <a:rPr lang="en-US" sz="1800" dirty="0"/>
              <a:t>PROJE ÖZETİ</a:t>
            </a:r>
          </a:p>
        </p:txBody>
      </p:sp>
      <p:sp>
        <p:nvSpPr>
          <p:cNvPr id="9" name="Text Placeholder 8">
            <a:extLst>
              <a:ext uri="{FF2B5EF4-FFF2-40B4-BE49-F238E27FC236}">
                <a16:creationId xmlns:a16="http://schemas.microsoft.com/office/drawing/2014/main" id="{9EC32856-45EB-34DA-A8E0-9F45B53354A5}"/>
              </a:ext>
            </a:extLst>
          </p:cNvPr>
          <p:cNvSpPr>
            <a:spLocks noGrp="1"/>
          </p:cNvSpPr>
          <p:nvPr>
            <p:ph type="body" sz="quarter" idx="25"/>
          </p:nvPr>
        </p:nvSpPr>
        <p:spPr>
          <a:xfrm>
            <a:off x="7567303" y="8381367"/>
            <a:ext cx="6279386" cy="382517"/>
          </a:xfrm>
        </p:spPr>
        <p:txBody>
          <a:bodyPr/>
          <a:lstStyle/>
          <a:p>
            <a:r>
              <a:rPr lang="tr-TR" sz="1800" dirty="0"/>
              <a:t>2. </a:t>
            </a:r>
            <a:r>
              <a:rPr lang="en-US" sz="1800" dirty="0"/>
              <a:t>PROJE KAPSAMI</a:t>
            </a:r>
          </a:p>
        </p:txBody>
      </p:sp>
      <p:sp>
        <p:nvSpPr>
          <p:cNvPr id="10" name="Text Placeholder 9">
            <a:extLst>
              <a:ext uri="{FF2B5EF4-FFF2-40B4-BE49-F238E27FC236}">
                <a16:creationId xmlns:a16="http://schemas.microsoft.com/office/drawing/2014/main" id="{06A1F404-0CD8-0C06-5EAB-85A282CED1C2}"/>
              </a:ext>
            </a:extLst>
          </p:cNvPr>
          <p:cNvSpPr>
            <a:spLocks noGrp="1"/>
          </p:cNvSpPr>
          <p:nvPr>
            <p:ph type="body" sz="quarter" idx="26"/>
          </p:nvPr>
        </p:nvSpPr>
        <p:spPr>
          <a:xfrm>
            <a:off x="7493896" y="9075167"/>
            <a:ext cx="6279386" cy="6911769"/>
          </a:xfrm>
        </p:spPr>
        <p:txBody>
          <a:bodyPr/>
          <a:lstStyle/>
          <a:p>
            <a:pPr algn="just"/>
            <a:r>
              <a:rPr lang="en-US" sz="1600" dirty="0" err="1"/>
              <a:t>Proje</a:t>
            </a:r>
            <a:r>
              <a:rPr lang="en-US" sz="1600" dirty="0"/>
              <a:t>, </a:t>
            </a:r>
            <a:r>
              <a:rPr lang="en-US" sz="1600" dirty="0" err="1"/>
              <a:t>İstanbulKart</a:t>
            </a:r>
            <a:r>
              <a:rPr lang="en-US" sz="1600" dirty="0"/>
              <a:t> </a:t>
            </a:r>
            <a:r>
              <a:rPr lang="en-US" sz="1600" dirty="0" err="1"/>
              <a:t>dolum</a:t>
            </a:r>
            <a:r>
              <a:rPr lang="en-US" sz="1600" dirty="0"/>
              <a:t> </a:t>
            </a:r>
            <a:r>
              <a:rPr lang="en-US" sz="1600" dirty="0" err="1"/>
              <a:t>noktasına</a:t>
            </a:r>
            <a:r>
              <a:rPr lang="en-US" sz="1600" dirty="0"/>
              <a:t> </a:t>
            </a:r>
            <a:r>
              <a:rPr lang="en-US" sz="1600" dirty="0" err="1"/>
              <a:t>sahip</a:t>
            </a:r>
            <a:r>
              <a:rPr lang="en-US" sz="1600" dirty="0"/>
              <a:t>, İstanbul </a:t>
            </a:r>
            <a:r>
              <a:rPr lang="en-US" sz="1600" dirty="0" err="1"/>
              <a:t>şehrinin</a:t>
            </a:r>
            <a:r>
              <a:rPr lang="en-US" sz="1600" dirty="0"/>
              <a:t> 39 </a:t>
            </a:r>
            <a:r>
              <a:rPr lang="en-US" sz="1600" dirty="0" err="1"/>
              <a:t>ilçesindeki</a:t>
            </a:r>
            <a:r>
              <a:rPr lang="en-US" sz="1600" dirty="0"/>
              <a:t> </a:t>
            </a:r>
            <a:r>
              <a:rPr lang="en-US" sz="1600" dirty="0" err="1"/>
              <a:t>dolum</a:t>
            </a:r>
            <a:r>
              <a:rPr lang="en-US" sz="1600" dirty="0"/>
              <a:t> </a:t>
            </a:r>
            <a:r>
              <a:rPr lang="en-US" sz="1600" dirty="0" err="1"/>
              <a:t>noktaları</a:t>
            </a:r>
            <a:r>
              <a:rPr lang="en-US" sz="1600" dirty="0"/>
              <a:t> </a:t>
            </a:r>
            <a:r>
              <a:rPr lang="en-US" sz="1600" dirty="0" err="1"/>
              <a:t>ve</a:t>
            </a:r>
            <a:r>
              <a:rPr lang="en-US" sz="1600" dirty="0"/>
              <a:t> </a:t>
            </a:r>
            <a:r>
              <a:rPr lang="en-US" sz="1600" dirty="0" err="1"/>
              <a:t>bu</a:t>
            </a:r>
            <a:r>
              <a:rPr lang="en-US" sz="1600" dirty="0"/>
              <a:t> </a:t>
            </a:r>
            <a:r>
              <a:rPr lang="en-US" sz="1600" dirty="0" err="1"/>
              <a:t>ilçelerdeki</a:t>
            </a:r>
            <a:r>
              <a:rPr lang="en-US" sz="1600" dirty="0"/>
              <a:t> </a:t>
            </a:r>
            <a:r>
              <a:rPr lang="en-US" sz="1600" dirty="0" err="1"/>
              <a:t>yol</a:t>
            </a:r>
            <a:r>
              <a:rPr lang="en-US" sz="1600" dirty="0"/>
              <a:t> </a:t>
            </a:r>
            <a:r>
              <a:rPr lang="en-US" sz="1600" dirty="0" err="1"/>
              <a:t>güzergahlarını</a:t>
            </a:r>
            <a:r>
              <a:rPr lang="en-US" sz="1600" dirty="0"/>
              <a:t> </a:t>
            </a:r>
            <a:r>
              <a:rPr lang="en-US" sz="1600" dirty="0" err="1"/>
              <a:t>kapsamaktadır</a:t>
            </a:r>
            <a:r>
              <a:rPr lang="en-US" sz="1600" dirty="0"/>
              <a:t>. </a:t>
            </a:r>
          </a:p>
          <a:p>
            <a:pPr marL="285750" indent="-285750" algn="just">
              <a:buFont typeface="Arial" panose="020B0604020202020204" pitchFamily="34" charset="0"/>
              <a:buChar char="•"/>
            </a:pPr>
            <a:endParaRPr lang="en-US" sz="1600" dirty="0"/>
          </a:p>
          <a:p>
            <a:pPr algn="just"/>
            <a:r>
              <a:rPr lang="en-US" sz="1600" dirty="0" err="1"/>
              <a:t>İlçe</a:t>
            </a:r>
            <a:r>
              <a:rPr lang="en-US" sz="1600" dirty="0"/>
              <a:t> </a:t>
            </a:r>
            <a:r>
              <a:rPr lang="en-US" sz="1600" dirty="0" err="1"/>
              <a:t>seçimi</a:t>
            </a:r>
            <a:r>
              <a:rPr lang="en-US" sz="1600" dirty="0"/>
              <a:t>: </a:t>
            </a:r>
            <a:r>
              <a:rPr lang="en-US" sz="1600" dirty="0" err="1"/>
              <a:t>Kişi</a:t>
            </a:r>
            <a:r>
              <a:rPr lang="en-US" sz="1600" dirty="0"/>
              <a:t> </a:t>
            </a:r>
            <a:r>
              <a:rPr lang="en-US" sz="1600" dirty="0" err="1"/>
              <a:t>spesifik</a:t>
            </a:r>
            <a:r>
              <a:rPr lang="en-US" sz="1600" dirty="0"/>
              <a:t> </a:t>
            </a:r>
            <a:r>
              <a:rPr lang="en-US" sz="1600" dirty="0" err="1"/>
              <a:t>bir</a:t>
            </a:r>
            <a:r>
              <a:rPr lang="en-US" sz="1600" dirty="0"/>
              <a:t> </a:t>
            </a:r>
            <a:r>
              <a:rPr lang="en-US" sz="1600" dirty="0" err="1"/>
              <a:t>ilçedeki</a:t>
            </a:r>
            <a:r>
              <a:rPr lang="en-US" sz="1600" dirty="0"/>
              <a:t> </a:t>
            </a:r>
            <a:r>
              <a:rPr lang="en-US" sz="1600" dirty="0" err="1"/>
              <a:t>dolum</a:t>
            </a:r>
            <a:r>
              <a:rPr lang="en-US" sz="1600" dirty="0"/>
              <a:t> </a:t>
            </a:r>
            <a:r>
              <a:rPr lang="en-US" sz="1600" dirty="0" err="1"/>
              <a:t>noktalarına</a:t>
            </a:r>
            <a:r>
              <a:rPr lang="en-US" sz="1600" dirty="0"/>
              <a:t> </a:t>
            </a:r>
            <a:r>
              <a:rPr lang="en-US" sz="1600" dirty="0" err="1"/>
              <a:t>erişebilir</a:t>
            </a:r>
            <a:r>
              <a:rPr lang="en-US" sz="1600" dirty="0"/>
              <a:t>.</a:t>
            </a:r>
          </a:p>
          <a:p>
            <a:pPr algn="just"/>
            <a:r>
              <a:rPr lang="en-US" sz="1600" dirty="0" err="1"/>
              <a:t>Proje</a:t>
            </a:r>
            <a:r>
              <a:rPr lang="en-US" sz="1600" dirty="0"/>
              <a:t> </a:t>
            </a:r>
            <a:r>
              <a:rPr lang="en-US" sz="1600" dirty="0" err="1"/>
              <a:t>kapsamındaki</a:t>
            </a:r>
            <a:r>
              <a:rPr lang="en-US" sz="1600" dirty="0"/>
              <a:t> </a:t>
            </a:r>
            <a:r>
              <a:rPr lang="en-US" sz="1600" dirty="0" err="1"/>
              <a:t>önemli</a:t>
            </a:r>
            <a:r>
              <a:rPr lang="en-US" sz="1600" dirty="0"/>
              <a:t> </a:t>
            </a:r>
            <a:r>
              <a:rPr lang="en-US" sz="1600" dirty="0" err="1"/>
              <a:t>özellikler</a:t>
            </a:r>
            <a:r>
              <a:rPr lang="en-US" sz="1600" dirty="0"/>
              <a:t> </a:t>
            </a:r>
            <a:r>
              <a:rPr lang="en-US" sz="1600" dirty="0" err="1"/>
              <a:t>şunlardır</a:t>
            </a:r>
            <a:r>
              <a:rPr lang="en-US" sz="1600" dirty="0"/>
              <a:t>:</a:t>
            </a:r>
          </a:p>
          <a:p>
            <a:pPr algn="just"/>
            <a:endParaRPr lang="en-US" sz="1600" dirty="0"/>
          </a:p>
          <a:p>
            <a:pPr algn="just"/>
            <a:r>
              <a:rPr lang="en-US" sz="1600" dirty="0" err="1"/>
              <a:t>Başlangıç</a:t>
            </a:r>
            <a:r>
              <a:rPr lang="en-US" sz="1600" dirty="0"/>
              <a:t> </a:t>
            </a:r>
            <a:r>
              <a:rPr lang="en-US" sz="1600" dirty="0" err="1"/>
              <a:t>ve</a:t>
            </a:r>
            <a:r>
              <a:rPr lang="en-US" sz="1600" dirty="0"/>
              <a:t> </a:t>
            </a:r>
            <a:r>
              <a:rPr lang="en-US" sz="1600" dirty="0" err="1"/>
              <a:t>Bitiş</a:t>
            </a:r>
            <a:r>
              <a:rPr lang="en-US" sz="1600" dirty="0"/>
              <a:t> </a:t>
            </a:r>
            <a:r>
              <a:rPr lang="en-US" sz="1600" dirty="0" err="1"/>
              <a:t>Noktası</a:t>
            </a:r>
            <a:r>
              <a:rPr lang="en-US" sz="1600" dirty="0"/>
              <a:t> </a:t>
            </a:r>
            <a:r>
              <a:rPr lang="en-US" sz="1600" dirty="0" err="1"/>
              <a:t>Seçimi</a:t>
            </a:r>
            <a:r>
              <a:rPr lang="en-US" sz="1600" dirty="0"/>
              <a:t>: </a:t>
            </a:r>
            <a:r>
              <a:rPr lang="en-US" sz="1600" dirty="0" err="1"/>
              <a:t>Kişi</a:t>
            </a:r>
            <a:r>
              <a:rPr lang="en-US" sz="1600" dirty="0"/>
              <a:t> </a:t>
            </a:r>
            <a:r>
              <a:rPr lang="en-US" sz="1600" dirty="0" err="1"/>
              <a:t>yolculuğa</a:t>
            </a:r>
            <a:r>
              <a:rPr lang="en-US" sz="1600" dirty="0"/>
              <a:t> </a:t>
            </a:r>
            <a:r>
              <a:rPr lang="en-US" sz="1600" dirty="0" err="1"/>
              <a:t>başlayacağı</a:t>
            </a:r>
            <a:r>
              <a:rPr lang="en-US" sz="1600" dirty="0"/>
              <a:t> </a:t>
            </a:r>
            <a:r>
              <a:rPr lang="en-US" sz="1600" dirty="0" err="1"/>
              <a:t>noktadan</a:t>
            </a:r>
            <a:r>
              <a:rPr lang="en-US" sz="1600" dirty="0"/>
              <a:t> </a:t>
            </a:r>
            <a:r>
              <a:rPr lang="en-US" sz="1600" dirty="0" err="1"/>
              <a:t>itibaren</a:t>
            </a:r>
            <a:r>
              <a:rPr lang="en-US" sz="1600" dirty="0"/>
              <a:t> </a:t>
            </a:r>
            <a:r>
              <a:rPr lang="en-US" sz="1600" dirty="0" err="1"/>
              <a:t>yolculuğunun</a:t>
            </a:r>
            <a:r>
              <a:rPr lang="en-US" sz="1600" dirty="0"/>
              <a:t> </a:t>
            </a:r>
            <a:r>
              <a:rPr lang="en-US" sz="1600" dirty="0" err="1"/>
              <a:t>sonlanacağı</a:t>
            </a:r>
            <a:r>
              <a:rPr lang="en-US" sz="1600" dirty="0"/>
              <a:t> </a:t>
            </a:r>
            <a:r>
              <a:rPr lang="en-US" sz="1600" dirty="0" err="1"/>
              <a:t>konuma</a:t>
            </a:r>
            <a:r>
              <a:rPr lang="en-US" sz="1600" dirty="0"/>
              <a:t> </a:t>
            </a:r>
            <a:r>
              <a:rPr lang="en-US" sz="1600" dirty="0" err="1"/>
              <a:t>kadar</a:t>
            </a:r>
            <a:r>
              <a:rPr lang="en-US" sz="1600" dirty="0"/>
              <a:t> </a:t>
            </a:r>
            <a:r>
              <a:rPr lang="en-US" sz="1600" dirty="0" err="1"/>
              <a:t>olan</a:t>
            </a:r>
            <a:r>
              <a:rPr lang="en-US" sz="1600" dirty="0"/>
              <a:t> </a:t>
            </a:r>
            <a:r>
              <a:rPr lang="en-US" sz="1600" dirty="0" err="1"/>
              <a:t>noktaların</a:t>
            </a:r>
            <a:r>
              <a:rPr lang="en-US" sz="1600" dirty="0"/>
              <a:t> </a:t>
            </a:r>
            <a:r>
              <a:rPr lang="en-US" sz="1600" dirty="0" err="1"/>
              <a:t>coğrafi</a:t>
            </a:r>
            <a:r>
              <a:rPr lang="en-US" sz="1600" dirty="0"/>
              <a:t> </a:t>
            </a:r>
            <a:r>
              <a:rPr lang="en-US" sz="1600" dirty="0" err="1"/>
              <a:t>konumlarını</a:t>
            </a:r>
            <a:r>
              <a:rPr lang="en-US" sz="1600" dirty="0"/>
              <a:t> </a:t>
            </a:r>
            <a:r>
              <a:rPr lang="en-US" sz="1600" dirty="0" err="1"/>
              <a:t>harita</a:t>
            </a:r>
            <a:r>
              <a:rPr lang="en-US" sz="1600" dirty="0"/>
              <a:t> </a:t>
            </a:r>
            <a:r>
              <a:rPr lang="en-US" sz="1600" dirty="0" err="1"/>
              <a:t>üzerinde</a:t>
            </a:r>
            <a:r>
              <a:rPr lang="en-US" sz="1600" dirty="0"/>
              <a:t> </a:t>
            </a:r>
            <a:r>
              <a:rPr lang="en-US" sz="1600" dirty="0" err="1"/>
              <a:t>işaretleyebilir</a:t>
            </a:r>
            <a:r>
              <a:rPr lang="en-US" sz="1600" dirty="0"/>
              <a:t>. Ana </a:t>
            </a:r>
            <a:r>
              <a:rPr lang="en-US" sz="1600" dirty="0" err="1"/>
              <a:t>graf</a:t>
            </a:r>
            <a:r>
              <a:rPr lang="en-US" sz="1600" dirty="0"/>
              <a:t> </a:t>
            </a:r>
            <a:r>
              <a:rPr lang="en-US" sz="1600" dirty="0" err="1"/>
              <a:t>bağlantısı</a:t>
            </a:r>
            <a:r>
              <a:rPr lang="en-US" sz="1600" dirty="0"/>
              <a:t> </a:t>
            </a:r>
            <a:r>
              <a:rPr lang="en-US" sz="1600" dirty="0" err="1"/>
              <a:t>ile</a:t>
            </a:r>
            <a:r>
              <a:rPr lang="en-US" sz="1600" dirty="0"/>
              <a:t> </a:t>
            </a:r>
            <a:r>
              <a:rPr lang="en-US" sz="1600" dirty="0" err="1"/>
              <a:t>işaretlenir</a:t>
            </a:r>
            <a:r>
              <a:rPr lang="en-US" sz="1600" dirty="0"/>
              <a:t>. Mavi </a:t>
            </a:r>
            <a:r>
              <a:rPr lang="en-US" sz="1600" dirty="0" err="1"/>
              <a:t>renkte</a:t>
            </a:r>
            <a:r>
              <a:rPr lang="en-US" sz="1600" dirty="0"/>
              <a:t> </a:t>
            </a:r>
            <a:r>
              <a:rPr lang="en-US" sz="1600" dirty="0" err="1"/>
              <a:t>yer</a:t>
            </a:r>
            <a:r>
              <a:rPr lang="en-US" sz="1600" dirty="0"/>
              <a:t> </a:t>
            </a:r>
            <a:r>
              <a:rPr lang="en-US" sz="1600" dirty="0" err="1"/>
              <a:t>alır</a:t>
            </a:r>
            <a:r>
              <a:rPr lang="en-US" sz="1600" dirty="0"/>
              <a:t>.</a:t>
            </a:r>
          </a:p>
          <a:p>
            <a:pPr marL="285750" indent="-285750" algn="just">
              <a:buFont typeface="Arial" panose="020B0604020202020204" pitchFamily="34" charset="0"/>
              <a:buChar char="•"/>
            </a:pPr>
            <a:endParaRPr lang="en-US" sz="1600" dirty="0"/>
          </a:p>
          <a:p>
            <a:pPr algn="just"/>
            <a:r>
              <a:rPr lang="en-US" sz="1600" dirty="0" err="1"/>
              <a:t>Güzergah</a:t>
            </a:r>
            <a:r>
              <a:rPr lang="en-US" sz="1600" dirty="0"/>
              <a:t> </a:t>
            </a:r>
            <a:r>
              <a:rPr lang="en-US" sz="1600" dirty="0" err="1"/>
              <a:t>Alternatifleri</a:t>
            </a:r>
            <a:r>
              <a:rPr lang="en-US" sz="1600" dirty="0"/>
              <a:t>: Ana </a:t>
            </a:r>
            <a:r>
              <a:rPr lang="en-US" sz="1600" dirty="0" err="1"/>
              <a:t>güzergah</a:t>
            </a:r>
            <a:r>
              <a:rPr lang="en-US" sz="1600" dirty="0"/>
              <a:t> </a:t>
            </a:r>
            <a:r>
              <a:rPr lang="en-US" sz="1600" dirty="0" err="1"/>
              <a:t>dışında</a:t>
            </a:r>
            <a:r>
              <a:rPr lang="en-US" sz="1600" dirty="0"/>
              <a:t>, </a:t>
            </a:r>
            <a:r>
              <a:rPr lang="en-US" sz="1600" dirty="0" err="1"/>
              <a:t>alternatif</a:t>
            </a:r>
            <a:r>
              <a:rPr lang="en-US" sz="1600" dirty="0"/>
              <a:t> </a:t>
            </a:r>
            <a:r>
              <a:rPr lang="en-US" sz="1600" dirty="0" err="1"/>
              <a:t>güzergah</a:t>
            </a:r>
            <a:r>
              <a:rPr lang="en-US" sz="1600" dirty="0"/>
              <a:t> </a:t>
            </a:r>
            <a:r>
              <a:rPr lang="en-US" sz="1600" dirty="0" err="1"/>
              <a:t>senaryoları</a:t>
            </a:r>
            <a:r>
              <a:rPr lang="en-US" sz="1600" dirty="0"/>
              <a:t> </a:t>
            </a:r>
            <a:r>
              <a:rPr lang="en-US" sz="1600" dirty="0" err="1"/>
              <a:t>üretir</a:t>
            </a:r>
            <a:r>
              <a:rPr lang="en-US" sz="1600" dirty="0"/>
              <a:t>. </a:t>
            </a:r>
            <a:r>
              <a:rPr lang="en-US" sz="1600" dirty="0" err="1"/>
              <a:t>İkincil</a:t>
            </a:r>
            <a:r>
              <a:rPr lang="en-US" sz="1600" dirty="0"/>
              <a:t> </a:t>
            </a:r>
            <a:r>
              <a:rPr lang="en-US" sz="1600" dirty="0" err="1"/>
              <a:t>graf</a:t>
            </a:r>
            <a:r>
              <a:rPr lang="en-US" sz="1600" dirty="0"/>
              <a:t> </a:t>
            </a:r>
            <a:r>
              <a:rPr lang="en-US" sz="1600" dirty="0" err="1"/>
              <a:t>yapısı</a:t>
            </a:r>
            <a:r>
              <a:rPr lang="en-US" sz="1600" dirty="0"/>
              <a:t> </a:t>
            </a:r>
            <a:r>
              <a:rPr lang="en-US" sz="1600" dirty="0" err="1"/>
              <a:t>ile</a:t>
            </a:r>
            <a:r>
              <a:rPr lang="en-US" sz="1600" dirty="0"/>
              <a:t> </a:t>
            </a:r>
            <a:r>
              <a:rPr lang="en-US" sz="1600" dirty="0" err="1"/>
              <a:t>işaretlenir</a:t>
            </a:r>
            <a:r>
              <a:rPr lang="en-US" sz="1600" dirty="0"/>
              <a:t>. </a:t>
            </a:r>
            <a:r>
              <a:rPr lang="en-US" sz="1600" dirty="0" err="1"/>
              <a:t>Yeşil</a:t>
            </a:r>
            <a:r>
              <a:rPr lang="en-US" sz="1600" dirty="0"/>
              <a:t> </a:t>
            </a:r>
            <a:r>
              <a:rPr lang="en-US" sz="1600" dirty="0" err="1"/>
              <a:t>renkte</a:t>
            </a:r>
            <a:r>
              <a:rPr lang="en-US" sz="1600" dirty="0"/>
              <a:t> </a:t>
            </a:r>
            <a:r>
              <a:rPr lang="en-US" sz="1600" dirty="0" err="1"/>
              <a:t>yer</a:t>
            </a:r>
            <a:r>
              <a:rPr lang="en-US" sz="1600" dirty="0"/>
              <a:t> </a:t>
            </a:r>
            <a:r>
              <a:rPr lang="en-US" sz="1600" dirty="0" err="1"/>
              <a:t>alır</a:t>
            </a:r>
            <a:r>
              <a:rPr lang="en-US" sz="1600" dirty="0"/>
              <a:t>.</a:t>
            </a:r>
          </a:p>
          <a:p>
            <a:pPr marL="285750" indent="-285750" algn="just">
              <a:buFont typeface="Arial" panose="020B0604020202020204" pitchFamily="34" charset="0"/>
              <a:buChar char="•"/>
            </a:pPr>
            <a:endParaRPr lang="en-US" sz="1600" dirty="0"/>
          </a:p>
          <a:p>
            <a:pPr algn="just"/>
            <a:r>
              <a:rPr lang="en-US" sz="1600" dirty="0" err="1"/>
              <a:t>Dolum</a:t>
            </a:r>
            <a:r>
              <a:rPr lang="en-US" sz="1600" dirty="0"/>
              <a:t> </a:t>
            </a:r>
            <a:r>
              <a:rPr lang="en-US" sz="1600" dirty="0" err="1"/>
              <a:t>Noktası</a:t>
            </a:r>
            <a:r>
              <a:rPr lang="en-US" sz="1600" dirty="0"/>
              <a:t> </a:t>
            </a:r>
            <a:r>
              <a:rPr lang="en-US" sz="1600" dirty="0" err="1"/>
              <a:t>Güzergahı</a:t>
            </a:r>
            <a:r>
              <a:rPr lang="en-US" sz="1600" dirty="0"/>
              <a:t>: </a:t>
            </a:r>
            <a:r>
              <a:rPr lang="en-US" sz="1600" dirty="0" err="1"/>
              <a:t>Gidilmek</a:t>
            </a:r>
            <a:r>
              <a:rPr lang="en-US" sz="1600" dirty="0"/>
              <a:t> </a:t>
            </a:r>
            <a:r>
              <a:rPr lang="en-US" sz="1600" dirty="0" err="1"/>
              <a:t>istenen</a:t>
            </a:r>
            <a:r>
              <a:rPr lang="en-US" sz="1600" dirty="0"/>
              <a:t> </a:t>
            </a:r>
            <a:r>
              <a:rPr lang="en-US" sz="1600" dirty="0" err="1"/>
              <a:t>dolum</a:t>
            </a:r>
            <a:r>
              <a:rPr lang="en-US" sz="1600" dirty="0"/>
              <a:t> </a:t>
            </a:r>
            <a:r>
              <a:rPr lang="en-US" sz="1600" dirty="0" err="1"/>
              <a:t>noktası</a:t>
            </a:r>
            <a:r>
              <a:rPr lang="en-US" sz="1600" dirty="0"/>
              <a:t> </a:t>
            </a:r>
            <a:r>
              <a:rPr lang="en-US" sz="1600" dirty="0" err="1"/>
              <a:t>seçildiğinde</a:t>
            </a:r>
            <a:r>
              <a:rPr lang="en-US" sz="1600" dirty="0"/>
              <a:t>, </a:t>
            </a:r>
            <a:r>
              <a:rPr lang="en-US" sz="1600" dirty="0" err="1"/>
              <a:t>en</a:t>
            </a:r>
            <a:r>
              <a:rPr lang="en-US" sz="1600" dirty="0"/>
              <a:t> optimize </a:t>
            </a:r>
            <a:r>
              <a:rPr lang="en-US" sz="1600" dirty="0" err="1"/>
              <a:t>yol</a:t>
            </a:r>
            <a:r>
              <a:rPr lang="en-US" sz="1600" dirty="0"/>
              <a:t> </a:t>
            </a:r>
            <a:r>
              <a:rPr lang="en-US" sz="1600" dirty="0" err="1"/>
              <a:t>üzerinden</a:t>
            </a:r>
            <a:r>
              <a:rPr lang="en-US" sz="1600" dirty="0"/>
              <a:t> </a:t>
            </a:r>
            <a:r>
              <a:rPr lang="en-US" sz="1600" dirty="0" err="1"/>
              <a:t>işaretlenir</a:t>
            </a:r>
            <a:r>
              <a:rPr lang="en-US" sz="1600" dirty="0"/>
              <a:t>. </a:t>
            </a:r>
            <a:r>
              <a:rPr lang="en-US" sz="1600" dirty="0" err="1"/>
              <a:t>Üçüncül</a:t>
            </a:r>
            <a:r>
              <a:rPr lang="en-US" sz="1600" dirty="0"/>
              <a:t> </a:t>
            </a:r>
            <a:r>
              <a:rPr lang="en-US" sz="1600" dirty="0" err="1"/>
              <a:t>graf</a:t>
            </a:r>
            <a:r>
              <a:rPr lang="en-US" sz="1600" dirty="0"/>
              <a:t> </a:t>
            </a:r>
            <a:r>
              <a:rPr lang="en-US" sz="1600" dirty="0" err="1"/>
              <a:t>yapısı</a:t>
            </a:r>
            <a:r>
              <a:rPr lang="en-US" sz="1600" dirty="0"/>
              <a:t>, </a:t>
            </a:r>
            <a:r>
              <a:rPr lang="en-US" sz="1600" dirty="0" err="1"/>
              <a:t>kırmızı</a:t>
            </a:r>
            <a:r>
              <a:rPr lang="en-US" sz="1600" dirty="0"/>
              <a:t> </a:t>
            </a:r>
            <a:r>
              <a:rPr lang="en-US" sz="1600" dirty="0" err="1"/>
              <a:t>renkte</a:t>
            </a:r>
            <a:r>
              <a:rPr lang="en-US" sz="1600" dirty="0"/>
              <a:t> </a:t>
            </a:r>
            <a:r>
              <a:rPr lang="en-US" sz="1600" dirty="0" err="1"/>
              <a:t>yer</a:t>
            </a:r>
            <a:r>
              <a:rPr lang="en-US" sz="1600" dirty="0"/>
              <a:t> </a:t>
            </a:r>
            <a:r>
              <a:rPr lang="en-US" sz="1600" dirty="0" err="1"/>
              <a:t>alır</a:t>
            </a:r>
            <a:r>
              <a:rPr lang="en-US" sz="1600" dirty="0"/>
              <a:t>. </a:t>
            </a:r>
          </a:p>
          <a:p>
            <a:pPr marL="285750" indent="-285750" algn="just">
              <a:buFont typeface="Arial" panose="020B0604020202020204" pitchFamily="34" charset="0"/>
              <a:buChar char="•"/>
            </a:pPr>
            <a:endParaRPr lang="en-US" sz="1600" dirty="0"/>
          </a:p>
          <a:p>
            <a:pPr algn="just"/>
            <a:r>
              <a:rPr lang="en-US" sz="1600" dirty="0" err="1"/>
              <a:t>Yazılı</a:t>
            </a:r>
            <a:r>
              <a:rPr lang="en-US" sz="1600" dirty="0"/>
              <a:t> </a:t>
            </a:r>
            <a:r>
              <a:rPr lang="en-US" sz="1600" dirty="0" err="1"/>
              <a:t>Güzergah</a:t>
            </a:r>
            <a:r>
              <a:rPr lang="en-US" sz="1600" dirty="0"/>
              <a:t> </a:t>
            </a:r>
            <a:r>
              <a:rPr lang="en-US" sz="1600" dirty="0" err="1"/>
              <a:t>Gösterimi</a:t>
            </a:r>
            <a:r>
              <a:rPr lang="en-US" sz="1600" dirty="0"/>
              <a:t>: </a:t>
            </a:r>
            <a:r>
              <a:rPr lang="en-US" sz="1600" dirty="0" err="1"/>
              <a:t>Kullanıcı</a:t>
            </a:r>
            <a:r>
              <a:rPr lang="en-US" sz="1600" dirty="0"/>
              <a:t> </a:t>
            </a:r>
            <a:r>
              <a:rPr lang="en-US" sz="1600" dirty="0" err="1"/>
              <a:t>sadece</a:t>
            </a:r>
            <a:r>
              <a:rPr lang="en-US" sz="1600" dirty="0"/>
              <a:t> </a:t>
            </a:r>
            <a:r>
              <a:rPr lang="en-US" sz="1600" dirty="0" err="1"/>
              <a:t>harita</a:t>
            </a:r>
            <a:r>
              <a:rPr lang="en-US" sz="1600" dirty="0"/>
              <a:t> </a:t>
            </a:r>
            <a:r>
              <a:rPr lang="en-US" sz="1600" dirty="0" err="1"/>
              <a:t>üzerinden</a:t>
            </a:r>
            <a:r>
              <a:rPr lang="en-US" sz="1600" dirty="0"/>
              <a:t> </a:t>
            </a:r>
            <a:r>
              <a:rPr lang="en-US" sz="1600" dirty="0" err="1"/>
              <a:t>değil</a:t>
            </a:r>
            <a:r>
              <a:rPr lang="en-US" sz="1600" dirty="0"/>
              <a:t>, </a:t>
            </a:r>
            <a:r>
              <a:rPr lang="en-US" sz="1600" dirty="0" err="1"/>
              <a:t>metinsel</a:t>
            </a:r>
            <a:r>
              <a:rPr lang="en-US" sz="1600" dirty="0"/>
              <a:t> </a:t>
            </a:r>
            <a:r>
              <a:rPr lang="en-US" sz="1600" dirty="0" err="1"/>
              <a:t>olarak</a:t>
            </a:r>
            <a:r>
              <a:rPr lang="en-US" sz="1600" dirty="0"/>
              <a:t> da </a:t>
            </a:r>
            <a:r>
              <a:rPr lang="en-US" sz="1600" dirty="0" err="1"/>
              <a:t>gitmek</a:t>
            </a:r>
            <a:r>
              <a:rPr lang="en-US" sz="1600" dirty="0"/>
              <a:t> </a:t>
            </a:r>
            <a:r>
              <a:rPr lang="en-US" sz="1600" dirty="0" err="1"/>
              <a:t>istediği</a:t>
            </a:r>
            <a:r>
              <a:rPr lang="en-US" sz="1600" dirty="0"/>
              <a:t> </a:t>
            </a:r>
            <a:r>
              <a:rPr lang="en-US" sz="1600" dirty="0" err="1"/>
              <a:t>noktanın</a:t>
            </a:r>
            <a:r>
              <a:rPr lang="en-US" sz="1600" dirty="0"/>
              <a:t> </a:t>
            </a:r>
            <a:r>
              <a:rPr lang="en-US" sz="1600" dirty="0" err="1"/>
              <a:t>güzergah</a:t>
            </a:r>
            <a:r>
              <a:rPr lang="en-US" sz="1600" dirty="0"/>
              <a:t> </a:t>
            </a:r>
            <a:r>
              <a:rPr lang="en-US" sz="1600" dirty="0" err="1"/>
              <a:t>verilerine</a:t>
            </a:r>
            <a:r>
              <a:rPr lang="en-US" sz="1600" dirty="0"/>
              <a:t> </a:t>
            </a:r>
            <a:r>
              <a:rPr lang="en-US" sz="1600" dirty="0" err="1"/>
              <a:t>ulaşılabilecek</a:t>
            </a:r>
            <a:r>
              <a:rPr lang="en-US" sz="1600" dirty="0"/>
              <a:t> </a:t>
            </a:r>
            <a:r>
              <a:rPr lang="en-US" sz="1600" dirty="0" err="1"/>
              <a:t>şekilde</a:t>
            </a:r>
            <a:r>
              <a:rPr lang="en-US" sz="1600" dirty="0"/>
              <a:t> </a:t>
            </a:r>
            <a:r>
              <a:rPr lang="en-US" sz="1600" dirty="0" err="1"/>
              <a:t>dizayn</a:t>
            </a:r>
            <a:r>
              <a:rPr lang="en-US" sz="1600" dirty="0"/>
              <a:t> </a:t>
            </a:r>
            <a:r>
              <a:rPr lang="en-US" sz="1600" dirty="0" err="1"/>
              <a:t>edilmiştir</a:t>
            </a:r>
            <a:r>
              <a:rPr lang="en-US" sz="1600" dirty="0"/>
              <a:t>.</a:t>
            </a:r>
          </a:p>
        </p:txBody>
      </p:sp>
      <p:sp>
        <p:nvSpPr>
          <p:cNvPr id="11" name="Text Placeholder 10">
            <a:extLst>
              <a:ext uri="{FF2B5EF4-FFF2-40B4-BE49-F238E27FC236}">
                <a16:creationId xmlns:a16="http://schemas.microsoft.com/office/drawing/2014/main" id="{35357B6A-A64E-BFBF-3C12-26F2D0052ADA}"/>
              </a:ext>
            </a:extLst>
          </p:cNvPr>
          <p:cNvSpPr>
            <a:spLocks noGrp="1"/>
          </p:cNvSpPr>
          <p:nvPr>
            <p:ph type="body" sz="quarter" idx="27"/>
          </p:nvPr>
        </p:nvSpPr>
        <p:spPr>
          <a:xfrm>
            <a:off x="20942824" y="8381368"/>
            <a:ext cx="6279386" cy="382517"/>
          </a:xfrm>
        </p:spPr>
        <p:txBody>
          <a:bodyPr/>
          <a:lstStyle/>
          <a:p>
            <a:r>
              <a:rPr lang="tr-TR" sz="1800" dirty="0"/>
              <a:t>6. </a:t>
            </a:r>
            <a:r>
              <a:rPr lang="en-US" sz="1800" dirty="0"/>
              <a:t>SONUÇLAR</a:t>
            </a:r>
          </a:p>
        </p:txBody>
      </p:sp>
      <p:sp>
        <p:nvSpPr>
          <p:cNvPr id="12" name="Text Placeholder 11">
            <a:extLst>
              <a:ext uri="{FF2B5EF4-FFF2-40B4-BE49-F238E27FC236}">
                <a16:creationId xmlns:a16="http://schemas.microsoft.com/office/drawing/2014/main" id="{CD11DF0F-FF48-BCD7-273A-FAFCCDC1B505}"/>
              </a:ext>
            </a:extLst>
          </p:cNvPr>
          <p:cNvSpPr>
            <a:spLocks noGrp="1"/>
          </p:cNvSpPr>
          <p:nvPr>
            <p:ph type="body" sz="quarter" idx="28"/>
          </p:nvPr>
        </p:nvSpPr>
        <p:spPr>
          <a:xfrm>
            <a:off x="20959672" y="8959695"/>
            <a:ext cx="6282531" cy="4646533"/>
          </a:xfrm>
        </p:spPr>
        <p:txBody>
          <a:bodyPr/>
          <a:lstStyle/>
          <a:p>
            <a:pPr algn="just"/>
            <a:r>
              <a:rPr lang="en-US" sz="1600" dirty="0"/>
              <a:t>Bir </a:t>
            </a:r>
            <a:r>
              <a:rPr lang="en-US" sz="1600" dirty="0" err="1"/>
              <a:t>kullanıcı</a:t>
            </a:r>
            <a:r>
              <a:rPr lang="en-US" sz="1600" dirty="0"/>
              <a:t>, </a:t>
            </a:r>
            <a:r>
              <a:rPr lang="en-US" sz="1600" dirty="0" err="1"/>
              <a:t>başlangıç</a:t>
            </a:r>
            <a:r>
              <a:rPr lang="en-US" sz="1600" dirty="0"/>
              <a:t> </a:t>
            </a:r>
            <a:r>
              <a:rPr lang="en-US" sz="1600" dirty="0" err="1"/>
              <a:t>ve</a:t>
            </a:r>
            <a:r>
              <a:rPr lang="en-US" sz="1600" dirty="0"/>
              <a:t> </a:t>
            </a:r>
            <a:r>
              <a:rPr lang="en-US" sz="1600" dirty="0" err="1"/>
              <a:t>bitiş</a:t>
            </a:r>
            <a:r>
              <a:rPr lang="en-US" sz="1600" dirty="0"/>
              <a:t> </a:t>
            </a:r>
            <a:r>
              <a:rPr lang="en-US" sz="1600" dirty="0" err="1"/>
              <a:t>noktasını</a:t>
            </a:r>
            <a:r>
              <a:rPr lang="en-US" sz="1600" dirty="0"/>
              <a:t> </a:t>
            </a:r>
            <a:r>
              <a:rPr lang="en-US" sz="1600" dirty="0" err="1"/>
              <a:t>belirlediği</a:t>
            </a:r>
            <a:r>
              <a:rPr lang="en-US" sz="1600" dirty="0"/>
              <a:t> </a:t>
            </a:r>
            <a:r>
              <a:rPr lang="en-US" sz="1600" dirty="0" err="1"/>
              <a:t>güzergahın</a:t>
            </a:r>
            <a:r>
              <a:rPr lang="en-US" sz="1600" dirty="0"/>
              <a:t> ana </a:t>
            </a:r>
            <a:r>
              <a:rPr lang="en-US" sz="1600" dirty="0" err="1"/>
              <a:t>hattına</a:t>
            </a:r>
            <a:r>
              <a:rPr lang="en-US" sz="1600" dirty="0"/>
              <a:t> </a:t>
            </a:r>
            <a:r>
              <a:rPr lang="en-US" sz="1600" dirty="0" err="1"/>
              <a:t>ulaşabiliyor</a:t>
            </a:r>
            <a:r>
              <a:rPr lang="en-US" sz="1600" dirty="0"/>
              <a:t>. Bu ana hat </a:t>
            </a:r>
            <a:r>
              <a:rPr lang="en-US" sz="1600" dirty="0" err="1"/>
              <a:t>ile</a:t>
            </a:r>
            <a:r>
              <a:rPr lang="en-US" sz="1600" dirty="0"/>
              <a:t> </a:t>
            </a:r>
            <a:r>
              <a:rPr lang="en-US" sz="1600" dirty="0" err="1"/>
              <a:t>bağlantılı</a:t>
            </a:r>
            <a:r>
              <a:rPr lang="en-US" sz="1600" dirty="0"/>
              <a:t> </a:t>
            </a:r>
            <a:r>
              <a:rPr lang="en-US" sz="1600" dirty="0" err="1"/>
              <a:t>alternatif</a:t>
            </a:r>
            <a:r>
              <a:rPr lang="en-US" sz="1600" dirty="0"/>
              <a:t> </a:t>
            </a:r>
            <a:r>
              <a:rPr lang="en-US" sz="1600" dirty="0" err="1"/>
              <a:t>yolları</a:t>
            </a:r>
            <a:r>
              <a:rPr lang="en-US" sz="1600" dirty="0"/>
              <a:t> </a:t>
            </a:r>
            <a:r>
              <a:rPr lang="en-US" sz="1600" dirty="0" err="1"/>
              <a:t>görüntüleyip</a:t>
            </a:r>
            <a:r>
              <a:rPr lang="en-US" sz="1600" dirty="0"/>
              <a:t> o </a:t>
            </a:r>
            <a:r>
              <a:rPr lang="en-US" sz="1600" dirty="0" err="1"/>
              <a:t>güzergahı</a:t>
            </a:r>
            <a:r>
              <a:rPr lang="en-US" sz="1600" dirty="0"/>
              <a:t> </a:t>
            </a:r>
            <a:r>
              <a:rPr lang="en-US" sz="1600" dirty="0" err="1"/>
              <a:t>tercih</a:t>
            </a:r>
            <a:r>
              <a:rPr lang="en-US" sz="1600" dirty="0"/>
              <a:t> </a:t>
            </a:r>
            <a:r>
              <a:rPr lang="en-US" sz="1600" dirty="0" err="1"/>
              <a:t>edebiliyor</a:t>
            </a:r>
            <a:r>
              <a:rPr lang="en-US" sz="1600" dirty="0"/>
              <a:t>. </a:t>
            </a:r>
            <a:r>
              <a:rPr lang="en-US" sz="1600" dirty="0" err="1"/>
              <a:t>Seçilen</a:t>
            </a:r>
            <a:r>
              <a:rPr lang="en-US" sz="1600" dirty="0"/>
              <a:t> </a:t>
            </a:r>
            <a:r>
              <a:rPr lang="en-US" sz="1600" dirty="0" err="1"/>
              <a:t>dolum</a:t>
            </a:r>
            <a:r>
              <a:rPr lang="en-US" sz="1600" dirty="0"/>
              <a:t> </a:t>
            </a:r>
            <a:r>
              <a:rPr lang="en-US" sz="1600" dirty="0" err="1"/>
              <a:t>noktasına</a:t>
            </a:r>
            <a:r>
              <a:rPr lang="en-US" sz="1600" dirty="0"/>
              <a:t> </a:t>
            </a:r>
            <a:r>
              <a:rPr lang="en-US" sz="1600" dirty="0" err="1"/>
              <a:t>en</a:t>
            </a:r>
            <a:r>
              <a:rPr lang="en-US" sz="1600" dirty="0"/>
              <a:t> </a:t>
            </a:r>
            <a:r>
              <a:rPr lang="en-US" sz="1600" dirty="0" err="1"/>
              <a:t>kısa</a:t>
            </a:r>
            <a:r>
              <a:rPr lang="en-US" sz="1600" dirty="0"/>
              <a:t> </a:t>
            </a:r>
            <a:r>
              <a:rPr lang="en-US" sz="1600" dirty="0" err="1"/>
              <a:t>mesafe</a:t>
            </a:r>
            <a:r>
              <a:rPr lang="en-US" sz="1600" dirty="0"/>
              <a:t> </a:t>
            </a:r>
            <a:r>
              <a:rPr lang="en-US" sz="1600" dirty="0" err="1"/>
              <a:t>üzerinden</a:t>
            </a:r>
            <a:r>
              <a:rPr lang="en-US" sz="1600" dirty="0"/>
              <a:t> </a:t>
            </a:r>
            <a:r>
              <a:rPr lang="en-US" sz="1600" dirty="0" err="1"/>
              <a:t>gidebiliyor</a:t>
            </a:r>
            <a:r>
              <a:rPr lang="en-US" sz="1600" dirty="0"/>
              <a:t>. Harita </a:t>
            </a:r>
            <a:r>
              <a:rPr lang="en-US" sz="1600" dirty="0" err="1"/>
              <a:t>üzerinden</a:t>
            </a:r>
            <a:r>
              <a:rPr lang="en-US" sz="1600" dirty="0"/>
              <a:t> </a:t>
            </a:r>
            <a:r>
              <a:rPr lang="en-US" sz="1600" dirty="0" err="1"/>
              <a:t>görsel</a:t>
            </a:r>
            <a:r>
              <a:rPr lang="en-US" sz="1600" dirty="0"/>
              <a:t> </a:t>
            </a:r>
            <a:r>
              <a:rPr lang="en-US" sz="1600" dirty="0" err="1"/>
              <a:t>ve</a:t>
            </a:r>
            <a:r>
              <a:rPr lang="en-US" sz="1600" dirty="0"/>
              <a:t> </a:t>
            </a:r>
            <a:r>
              <a:rPr lang="en-US" sz="1600" dirty="0" err="1"/>
              <a:t>metinsel</a:t>
            </a:r>
            <a:r>
              <a:rPr lang="en-US" sz="1600" dirty="0"/>
              <a:t> </a:t>
            </a:r>
            <a:r>
              <a:rPr lang="en-US" sz="1600" dirty="0" err="1"/>
              <a:t>olarak</a:t>
            </a:r>
            <a:r>
              <a:rPr lang="en-US" sz="1600" dirty="0"/>
              <a:t> </a:t>
            </a:r>
            <a:r>
              <a:rPr lang="en-US" sz="1600" dirty="0" err="1"/>
              <a:t>verilere</a:t>
            </a:r>
            <a:r>
              <a:rPr lang="en-US" sz="1600" dirty="0"/>
              <a:t> </a:t>
            </a:r>
            <a:r>
              <a:rPr lang="en-US" sz="1600" dirty="0" err="1"/>
              <a:t>ulaşabiliyor</a:t>
            </a:r>
            <a:r>
              <a:rPr lang="en-US" sz="1600" dirty="0"/>
              <a:t>.</a:t>
            </a:r>
          </a:p>
          <a:p>
            <a:pPr algn="just"/>
            <a:endParaRPr lang="en-US" sz="1600" dirty="0"/>
          </a:p>
          <a:p>
            <a:pPr algn="just"/>
            <a:r>
              <a:rPr lang="en-US" sz="1600" dirty="0"/>
              <a:t>Bu </a:t>
            </a:r>
            <a:r>
              <a:rPr lang="en-US" sz="1600" dirty="0" err="1"/>
              <a:t>proje</a:t>
            </a:r>
            <a:r>
              <a:rPr lang="en-US" sz="1600" dirty="0"/>
              <a:t> zaman </a:t>
            </a:r>
            <a:r>
              <a:rPr lang="en-US" sz="1600" dirty="0" err="1"/>
              <a:t>ve</a:t>
            </a:r>
            <a:r>
              <a:rPr lang="en-US" sz="1600" dirty="0"/>
              <a:t> </a:t>
            </a:r>
            <a:r>
              <a:rPr lang="en-US" sz="1600" dirty="0" err="1"/>
              <a:t>enerji</a:t>
            </a:r>
            <a:r>
              <a:rPr lang="en-US" sz="1600" dirty="0"/>
              <a:t> </a:t>
            </a:r>
            <a:r>
              <a:rPr lang="en-US" sz="1600" dirty="0" err="1"/>
              <a:t>tasarrufu</a:t>
            </a:r>
            <a:r>
              <a:rPr lang="en-US" sz="1600" dirty="0"/>
              <a:t> </a:t>
            </a:r>
            <a:r>
              <a:rPr lang="en-US" sz="1600" dirty="0" err="1"/>
              <a:t>sağlamaya</a:t>
            </a:r>
            <a:r>
              <a:rPr lang="en-US" sz="1600" dirty="0"/>
              <a:t> </a:t>
            </a:r>
            <a:r>
              <a:rPr lang="en-US" sz="1600" dirty="0" err="1"/>
              <a:t>yönelik</a:t>
            </a:r>
            <a:r>
              <a:rPr lang="en-US" sz="1600" dirty="0"/>
              <a:t> </a:t>
            </a:r>
            <a:r>
              <a:rPr lang="en-US" sz="1600" dirty="0" err="1"/>
              <a:t>geliştirilirken</a:t>
            </a:r>
            <a:r>
              <a:rPr lang="en-US" sz="1600" dirty="0"/>
              <a:t>, </a:t>
            </a:r>
            <a:r>
              <a:rPr lang="en-US" sz="1600" dirty="0" err="1"/>
              <a:t>toplu</a:t>
            </a:r>
            <a:r>
              <a:rPr lang="en-US" sz="1600" dirty="0"/>
              <a:t> </a:t>
            </a:r>
            <a:r>
              <a:rPr lang="en-US" sz="1600" dirty="0" err="1"/>
              <a:t>taşıma</a:t>
            </a:r>
            <a:r>
              <a:rPr lang="en-US" sz="1600" dirty="0"/>
              <a:t> </a:t>
            </a:r>
            <a:r>
              <a:rPr lang="en-US" sz="1600" dirty="0" err="1"/>
              <a:t>kullanımına</a:t>
            </a:r>
            <a:r>
              <a:rPr lang="en-US" sz="1600" dirty="0"/>
              <a:t> </a:t>
            </a:r>
            <a:r>
              <a:rPr lang="en-US" sz="1600" dirty="0" err="1"/>
              <a:t>yönelik</a:t>
            </a:r>
            <a:r>
              <a:rPr lang="en-US" sz="1600" dirty="0"/>
              <a:t> </a:t>
            </a:r>
            <a:r>
              <a:rPr lang="en-US" sz="1600" dirty="0" err="1"/>
              <a:t>yapısı</a:t>
            </a:r>
            <a:r>
              <a:rPr lang="en-US" sz="1600" dirty="0"/>
              <a:t> </a:t>
            </a:r>
            <a:r>
              <a:rPr lang="en-US" sz="1600" dirty="0" err="1"/>
              <a:t>ile</a:t>
            </a:r>
            <a:r>
              <a:rPr lang="en-US" sz="1600" dirty="0"/>
              <a:t> de </a:t>
            </a:r>
            <a:r>
              <a:rPr lang="en-US" sz="1600" dirty="0" err="1"/>
              <a:t>trafik</a:t>
            </a:r>
            <a:r>
              <a:rPr lang="en-US" sz="1600" dirty="0"/>
              <a:t> </a:t>
            </a:r>
            <a:r>
              <a:rPr lang="en-US" sz="1600" dirty="0" err="1"/>
              <a:t>sorununun</a:t>
            </a:r>
            <a:r>
              <a:rPr lang="en-US" sz="1600" dirty="0"/>
              <a:t> </a:t>
            </a:r>
            <a:r>
              <a:rPr lang="en-US" sz="1600" dirty="0" err="1"/>
              <a:t>azaltılmasında</a:t>
            </a:r>
            <a:r>
              <a:rPr lang="en-US" sz="1600" dirty="0"/>
              <a:t> </a:t>
            </a:r>
            <a:r>
              <a:rPr lang="en-US" sz="1600" dirty="0" err="1"/>
              <a:t>rol</a:t>
            </a:r>
            <a:r>
              <a:rPr lang="en-US" sz="1600" dirty="0"/>
              <a:t> </a:t>
            </a:r>
            <a:r>
              <a:rPr lang="en-US" sz="1600" dirty="0" err="1"/>
              <a:t>oynuyor</a:t>
            </a:r>
            <a:r>
              <a:rPr lang="en-US" sz="1600" dirty="0"/>
              <a:t>. Statik </a:t>
            </a:r>
            <a:r>
              <a:rPr lang="en-US" sz="1600" dirty="0" err="1"/>
              <a:t>bir</a:t>
            </a:r>
            <a:r>
              <a:rPr lang="en-US" sz="1600" dirty="0"/>
              <a:t> </a:t>
            </a:r>
            <a:r>
              <a:rPr lang="en-US" sz="1600" dirty="0" err="1"/>
              <a:t>mobil</a:t>
            </a:r>
            <a:r>
              <a:rPr lang="en-US" sz="1600" dirty="0"/>
              <a:t> </a:t>
            </a:r>
            <a:r>
              <a:rPr lang="en-US" sz="1600" dirty="0" err="1"/>
              <a:t>uygulama</a:t>
            </a:r>
            <a:r>
              <a:rPr lang="en-US" sz="1600" dirty="0"/>
              <a:t> </a:t>
            </a:r>
            <a:r>
              <a:rPr lang="en-US" sz="1600" dirty="0" err="1"/>
              <a:t>tabanlı</a:t>
            </a:r>
            <a:r>
              <a:rPr lang="en-US" sz="1600" dirty="0"/>
              <a:t> </a:t>
            </a:r>
            <a:r>
              <a:rPr lang="en-US" sz="1600" dirty="0" err="1"/>
              <a:t>veritabanı</a:t>
            </a:r>
            <a:r>
              <a:rPr lang="en-US" sz="1600" dirty="0"/>
              <a:t> </a:t>
            </a:r>
            <a:r>
              <a:rPr lang="en-US" sz="1600" dirty="0" err="1"/>
              <a:t>yerine</a:t>
            </a:r>
            <a:r>
              <a:rPr lang="en-US" sz="1600" dirty="0"/>
              <a:t> web </a:t>
            </a:r>
            <a:r>
              <a:rPr lang="en-US" sz="1600" dirty="0" err="1"/>
              <a:t>sitesi</a:t>
            </a:r>
            <a:r>
              <a:rPr lang="en-US" sz="1600" dirty="0"/>
              <a:t> </a:t>
            </a:r>
            <a:r>
              <a:rPr lang="en-US" sz="1600" dirty="0" err="1"/>
              <a:t>üzerinden</a:t>
            </a:r>
            <a:r>
              <a:rPr lang="en-US" sz="1600" dirty="0"/>
              <a:t> </a:t>
            </a:r>
            <a:r>
              <a:rPr lang="en-US" sz="1600" dirty="0" err="1"/>
              <a:t>kullanılan</a:t>
            </a:r>
            <a:r>
              <a:rPr lang="en-US" sz="1600" dirty="0"/>
              <a:t> </a:t>
            </a:r>
            <a:r>
              <a:rPr lang="en-US" sz="1600" dirty="0" err="1"/>
              <a:t>dinamik</a:t>
            </a:r>
            <a:r>
              <a:rPr lang="en-US" sz="1600" dirty="0"/>
              <a:t> </a:t>
            </a:r>
            <a:r>
              <a:rPr lang="en-US" sz="1600" dirty="0" err="1"/>
              <a:t>veri</a:t>
            </a:r>
            <a:r>
              <a:rPr lang="en-US" sz="1600" dirty="0"/>
              <a:t> </a:t>
            </a:r>
            <a:r>
              <a:rPr lang="en-US" sz="1600" dirty="0" err="1"/>
              <a:t>setleri</a:t>
            </a:r>
            <a:r>
              <a:rPr lang="en-US" sz="1600" dirty="0"/>
              <a:t> </a:t>
            </a:r>
            <a:r>
              <a:rPr lang="en-US" sz="1600" dirty="0" err="1"/>
              <a:t>ile</a:t>
            </a:r>
            <a:r>
              <a:rPr lang="en-US" sz="1600" dirty="0"/>
              <a:t> </a:t>
            </a:r>
            <a:r>
              <a:rPr lang="en-US" sz="1600" dirty="0" err="1"/>
              <a:t>daha</a:t>
            </a:r>
            <a:r>
              <a:rPr lang="en-US" sz="1600" dirty="0"/>
              <a:t> </a:t>
            </a:r>
            <a:r>
              <a:rPr lang="en-US" sz="1600" dirty="0" err="1"/>
              <a:t>sağlıklı</a:t>
            </a:r>
            <a:r>
              <a:rPr lang="en-US" sz="1600" dirty="0"/>
              <a:t> </a:t>
            </a:r>
            <a:r>
              <a:rPr lang="en-US" sz="1600" dirty="0" err="1"/>
              <a:t>bir</a:t>
            </a:r>
            <a:r>
              <a:rPr lang="en-US" sz="1600" dirty="0"/>
              <a:t> </a:t>
            </a:r>
            <a:r>
              <a:rPr lang="en-US" sz="1600" dirty="0" err="1"/>
              <a:t>hizmet</a:t>
            </a:r>
            <a:r>
              <a:rPr lang="en-US" sz="1600" dirty="0"/>
              <a:t> </a:t>
            </a:r>
            <a:r>
              <a:rPr lang="en-US" sz="1600" dirty="0" err="1"/>
              <a:t>sunuyor</a:t>
            </a:r>
            <a:r>
              <a:rPr lang="en-US" sz="1600" dirty="0"/>
              <a:t>. </a:t>
            </a:r>
            <a:r>
              <a:rPr lang="en-US" sz="1600" dirty="0" err="1"/>
              <a:t>Kullanıcıların</a:t>
            </a:r>
            <a:r>
              <a:rPr lang="en-US" sz="1600" dirty="0"/>
              <a:t> </a:t>
            </a:r>
            <a:r>
              <a:rPr lang="en-US" sz="1600" dirty="0" err="1"/>
              <a:t>uygulama</a:t>
            </a:r>
            <a:r>
              <a:rPr lang="en-US" sz="1600" dirty="0"/>
              <a:t> </a:t>
            </a:r>
            <a:r>
              <a:rPr lang="en-US" sz="1600" dirty="0" err="1"/>
              <a:t>ile</a:t>
            </a:r>
            <a:r>
              <a:rPr lang="en-US" sz="1600" dirty="0"/>
              <a:t> </a:t>
            </a:r>
            <a:r>
              <a:rPr lang="en-US" sz="1600" dirty="0" err="1"/>
              <a:t>etkileşimleri</a:t>
            </a:r>
            <a:r>
              <a:rPr lang="en-US" sz="1600" dirty="0"/>
              <a:t> </a:t>
            </a:r>
            <a:r>
              <a:rPr lang="en-US" sz="1600" dirty="0" err="1"/>
              <a:t>sorunsuz</a:t>
            </a:r>
            <a:r>
              <a:rPr lang="en-US" sz="1600" dirty="0"/>
              <a:t> </a:t>
            </a:r>
            <a:r>
              <a:rPr lang="en-US" sz="1600" dirty="0" err="1"/>
              <a:t>ve</a:t>
            </a:r>
            <a:r>
              <a:rPr lang="en-US" sz="1600" dirty="0"/>
              <a:t> </a:t>
            </a:r>
            <a:r>
              <a:rPr lang="en-US" sz="1600" dirty="0" err="1"/>
              <a:t>hızlı</a:t>
            </a:r>
            <a:r>
              <a:rPr lang="en-US" sz="1600" dirty="0"/>
              <a:t> </a:t>
            </a:r>
            <a:r>
              <a:rPr lang="en-US" sz="1600" dirty="0" err="1"/>
              <a:t>bir</a:t>
            </a:r>
            <a:r>
              <a:rPr lang="en-US" sz="1600" dirty="0"/>
              <a:t> </a:t>
            </a:r>
            <a:r>
              <a:rPr lang="en-US" sz="1600" dirty="0" err="1"/>
              <a:t>şekilde</a:t>
            </a:r>
            <a:r>
              <a:rPr lang="en-US" sz="1600" dirty="0"/>
              <a:t> </a:t>
            </a:r>
            <a:r>
              <a:rPr lang="en-US" sz="1600" dirty="0" err="1"/>
              <a:t>gerçekleştirilebilmektedir</a:t>
            </a:r>
            <a:r>
              <a:rPr lang="en-US" sz="1600" dirty="0"/>
              <a:t>.</a:t>
            </a:r>
            <a:r>
              <a:rPr lang="tr-TR" sz="1600" dirty="0">
                <a:latin typeface="Century Gothic" panose="020B0502020202020204" pitchFamily="34" charset="0"/>
              </a:rPr>
              <a:t> </a:t>
            </a:r>
            <a:r>
              <a:rPr lang="tr-TR" sz="1100" dirty="0">
                <a:latin typeface="Century Gothic" panose="020B0502020202020204" pitchFamily="34" charset="0"/>
              </a:rPr>
              <a:t>[2]</a:t>
            </a:r>
            <a:r>
              <a:rPr lang="en-US" sz="1100" dirty="0">
                <a:latin typeface="Century Gothic" panose="020B0502020202020204" pitchFamily="34" charset="0"/>
              </a:rPr>
              <a:t> </a:t>
            </a:r>
            <a:endParaRPr lang="en-US" sz="1100" dirty="0"/>
          </a:p>
          <a:p>
            <a:pPr algn="just"/>
            <a:endParaRPr lang="en-US" sz="1600" dirty="0"/>
          </a:p>
          <a:p>
            <a:pPr algn="just"/>
            <a:r>
              <a:rPr lang="en-US" sz="1600" dirty="0"/>
              <a:t>En </a:t>
            </a:r>
            <a:r>
              <a:rPr lang="en-US" sz="1600" dirty="0" err="1"/>
              <a:t>yakın</a:t>
            </a:r>
            <a:r>
              <a:rPr lang="en-US" sz="1600" dirty="0"/>
              <a:t> </a:t>
            </a:r>
            <a:r>
              <a:rPr lang="en-US" sz="1600" dirty="0" err="1"/>
              <a:t>dolum</a:t>
            </a:r>
            <a:r>
              <a:rPr lang="en-US" sz="1600" dirty="0"/>
              <a:t> </a:t>
            </a:r>
            <a:r>
              <a:rPr lang="en-US" sz="1600" dirty="0" err="1"/>
              <a:t>noktası</a:t>
            </a:r>
            <a:r>
              <a:rPr lang="en-US" sz="1600" dirty="0"/>
              <a:t> </a:t>
            </a:r>
            <a:r>
              <a:rPr lang="en-US" sz="1600" dirty="0" err="1"/>
              <a:t>kırmızı</a:t>
            </a:r>
            <a:r>
              <a:rPr lang="en-US" sz="1600" dirty="0"/>
              <a:t> </a:t>
            </a:r>
            <a:r>
              <a:rPr lang="en-US" sz="1600" dirty="0" err="1"/>
              <a:t>ile</a:t>
            </a:r>
            <a:r>
              <a:rPr lang="en-US" sz="1600" dirty="0"/>
              <a:t>, </a:t>
            </a:r>
            <a:r>
              <a:rPr lang="en-US" sz="1600" dirty="0" err="1"/>
              <a:t>başlangıç</a:t>
            </a:r>
            <a:r>
              <a:rPr lang="en-US" sz="1600" dirty="0"/>
              <a:t> </a:t>
            </a:r>
            <a:r>
              <a:rPr lang="en-US" sz="1600" dirty="0" err="1"/>
              <a:t>ve</a:t>
            </a:r>
            <a:r>
              <a:rPr lang="en-US" sz="1600" dirty="0"/>
              <a:t> </a:t>
            </a:r>
            <a:r>
              <a:rPr lang="en-US" sz="1600" dirty="0" err="1"/>
              <a:t>bitiş</a:t>
            </a:r>
            <a:r>
              <a:rPr lang="en-US" sz="1600" dirty="0"/>
              <a:t> </a:t>
            </a:r>
            <a:r>
              <a:rPr lang="en-US" sz="1600" dirty="0" err="1"/>
              <a:t>noktaları</a:t>
            </a:r>
            <a:r>
              <a:rPr lang="en-US" sz="1600" dirty="0"/>
              <a:t> </a:t>
            </a:r>
            <a:r>
              <a:rPr lang="en-US" sz="1600" dirty="0" err="1"/>
              <a:t>mavi</a:t>
            </a:r>
            <a:r>
              <a:rPr lang="en-US" sz="1600" dirty="0"/>
              <a:t> </a:t>
            </a:r>
            <a:r>
              <a:rPr lang="en-US" sz="1600" dirty="0" err="1"/>
              <a:t>ile</a:t>
            </a:r>
            <a:r>
              <a:rPr lang="en-US" sz="1600" dirty="0"/>
              <a:t>, </a:t>
            </a:r>
            <a:r>
              <a:rPr lang="en-US" sz="1600" dirty="0" err="1"/>
              <a:t>diğer</a:t>
            </a:r>
            <a:r>
              <a:rPr lang="en-US" sz="1600" dirty="0"/>
              <a:t> </a:t>
            </a:r>
            <a:r>
              <a:rPr lang="en-US" sz="1600" dirty="0" err="1"/>
              <a:t>dolum</a:t>
            </a:r>
            <a:r>
              <a:rPr lang="en-US" sz="1600" dirty="0"/>
              <a:t> </a:t>
            </a:r>
            <a:r>
              <a:rPr lang="en-US" sz="1600" dirty="0" err="1"/>
              <a:t>noktaları</a:t>
            </a:r>
            <a:r>
              <a:rPr lang="en-US" sz="1600" dirty="0"/>
              <a:t> </a:t>
            </a:r>
            <a:r>
              <a:rPr lang="en-US" sz="1600" dirty="0" err="1"/>
              <a:t>ise</a:t>
            </a:r>
            <a:r>
              <a:rPr lang="en-US" sz="1600" dirty="0"/>
              <a:t> </a:t>
            </a:r>
            <a:r>
              <a:rPr lang="en-US" sz="1600" dirty="0" err="1"/>
              <a:t>yeşil</a:t>
            </a:r>
            <a:r>
              <a:rPr lang="en-US" sz="1600" dirty="0"/>
              <a:t> </a:t>
            </a:r>
            <a:r>
              <a:rPr lang="en-US" sz="1600" dirty="0" err="1"/>
              <a:t>ile</a:t>
            </a:r>
            <a:r>
              <a:rPr lang="en-US" sz="1600" dirty="0"/>
              <a:t> </a:t>
            </a:r>
            <a:r>
              <a:rPr lang="en-US" sz="1600" dirty="0" err="1"/>
              <a:t>haritada</a:t>
            </a:r>
            <a:r>
              <a:rPr lang="en-US" sz="1600" dirty="0"/>
              <a:t> </a:t>
            </a:r>
            <a:r>
              <a:rPr lang="en-US" sz="1600" dirty="0" err="1"/>
              <a:t>gösterilmektedir</a:t>
            </a:r>
            <a:r>
              <a:rPr lang="en-US" sz="1600" dirty="0"/>
              <a:t>.</a:t>
            </a:r>
          </a:p>
        </p:txBody>
      </p:sp>
      <p:sp>
        <p:nvSpPr>
          <p:cNvPr id="16" name="Text Placeholder 15">
            <a:extLst>
              <a:ext uri="{FF2B5EF4-FFF2-40B4-BE49-F238E27FC236}">
                <a16:creationId xmlns:a16="http://schemas.microsoft.com/office/drawing/2014/main" id="{694E4552-FBB1-FA64-A710-27D49EFA9396}"/>
              </a:ext>
            </a:extLst>
          </p:cNvPr>
          <p:cNvSpPr>
            <a:spLocks noGrp="1"/>
          </p:cNvSpPr>
          <p:nvPr>
            <p:ph type="body" sz="quarter" idx="150"/>
          </p:nvPr>
        </p:nvSpPr>
        <p:spPr/>
        <p:txBody>
          <a:bodyPr/>
          <a:lstStyle/>
          <a:p>
            <a:r>
              <a:rPr lang="tr-TR" dirty="0"/>
              <a:t>İSTANBULKART DOLUM NOKTALARININ GÖRSELLERŞTİRİLMESİ</a:t>
            </a:r>
            <a:endParaRPr lang="en-US" dirty="0"/>
          </a:p>
        </p:txBody>
      </p:sp>
      <p:sp>
        <p:nvSpPr>
          <p:cNvPr id="17" name="Text Placeholder 16">
            <a:extLst>
              <a:ext uri="{FF2B5EF4-FFF2-40B4-BE49-F238E27FC236}">
                <a16:creationId xmlns:a16="http://schemas.microsoft.com/office/drawing/2014/main" id="{5A62E4BF-2AE1-0527-B784-A58E2E744EAF}"/>
              </a:ext>
            </a:extLst>
          </p:cNvPr>
          <p:cNvSpPr>
            <a:spLocks noGrp="1"/>
          </p:cNvSpPr>
          <p:nvPr>
            <p:ph type="body" sz="quarter" idx="184"/>
          </p:nvPr>
        </p:nvSpPr>
        <p:spPr>
          <a:xfrm>
            <a:off x="3662362" y="1520581"/>
            <a:ext cx="20107276" cy="369332"/>
          </a:xfrm>
        </p:spPr>
        <p:txBody>
          <a:bodyPr/>
          <a:lstStyle/>
          <a:p>
            <a:r>
              <a:rPr lang="tr-TR" dirty="0"/>
              <a:t>MUSTAFA ŞENLİK 215541304 – ONUR ÇAKIR 215541026</a:t>
            </a:r>
            <a:endParaRPr lang="en-US" dirty="0"/>
          </a:p>
        </p:txBody>
      </p:sp>
      <p:sp>
        <p:nvSpPr>
          <p:cNvPr id="18" name="Text Placeholder 17">
            <a:extLst>
              <a:ext uri="{FF2B5EF4-FFF2-40B4-BE49-F238E27FC236}">
                <a16:creationId xmlns:a16="http://schemas.microsoft.com/office/drawing/2014/main" id="{7C28C102-443F-7071-B2A0-1D19263959FC}"/>
              </a:ext>
            </a:extLst>
          </p:cNvPr>
          <p:cNvSpPr>
            <a:spLocks noGrp="1"/>
          </p:cNvSpPr>
          <p:nvPr>
            <p:ph type="body" sz="quarter" idx="185"/>
          </p:nvPr>
        </p:nvSpPr>
        <p:spPr/>
        <p:txBody>
          <a:bodyPr/>
          <a:lstStyle/>
          <a:p>
            <a:r>
              <a:rPr lang="en-US" dirty="0"/>
              <a:t>AĞ PROGRAMLAMA</a:t>
            </a:r>
          </a:p>
        </p:txBody>
      </p:sp>
      <p:sp>
        <p:nvSpPr>
          <p:cNvPr id="36" name="Text Placeholder 14">
            <a:extLst>
              <a:ext uri="{FF2B5EF4-FFF2-40B4-BE49-F238E27FC236}">
                <a16:creationId xmlns:a16="http://schemas.microsoft.com/office/drawing/2014/main" id="{6F602499-0860-A049-A1C6-922D62AB7F46}"/>
              </a:ext>
            </a:extLst>
          </p:cNvPr>
          <p:cNvSpPr txBox="1">
            <a:spLocks/>
          </p:cNvSpPr>
          <p:nvPr/>
        </p:nvSpPr>
        <p:spPr>
          <a:xfrm>
            <a:off x="20936702" y="16205384"/>
            <a:ext cx="6285508" cy="1938100"/>
          </a:xfrm>
          <a:prstGeom prst="rect">
            <a:avLst/>
          </a:prstGeom>
        </p:spPr>
        <p:txBody>
          <a:bodyPr wrap="square" lIns="130622" tIns="130622" rIns="130622" bIns="130622" anchor="t" anchorCtr="0">
            <a:spAutoFit/>
          </a:bodyPr>
          <a:lstStyle>
            <a:lvl1pPr marL="0" indent="0" algn="l" defTabSz="2507943" rtl="0" eaLnBrk="1" latinLnBrk="0" hangingPunct="1">
              <a:spcBef>
                <a:spcPct val="20000"/>
              </a:spcBef>
              <a:buFont typeface="Arial" pitchFamily="34" charset="0"/>
              <a:buNone/>
              <a:defRPr sz="12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1600" dirty="0"/>
              <a:t>[1] </a:t>
            </a:r>
            <a:r>
              <a:rPr lang="en-US" sz="1600" dirty="0">
                <a:hlinkClick r:id="rId2"/>
              </a:rPr>
              <a:t>https://data.ibb.gov.tr/tr/dataset/istanbulkart-dolum-merkezi-bilgileri</a:t>
            </a:r>
            <a:endParaRPr lang="en-US" sz="1600" dirty="0"/>
          </a:p>
          <a:p>
            <a:r>
              <a:rPr lang="tr-TR" sz="1600" dirty="0"/>
              <a:t>[2] </a:t>
            </a:r>
            <a:r>
              <a:rPr lang="tr-TR" sz="1600" dirty="0">
                <a:hlinkClick r:id="rId3"/>
              </a:rPr>
              <a:t>https://flask.palletsprojects.com/en/3.0.x/</a:t>
            </a:r>
            <a:endParaRPr lang="tr-TR" sz="1600" dirty="0"/>
          </a:p>
          <a:p>
            <a:r>
              <a:rPr lang="tr-TR" sz="1600" dirty="0"/>
              <a:t>[3] </a:t>
            </a:r>
            <a:r>
              <a:rPr lang="tr-TR" sz="1600" dirty="0">
                <a:hlinkClick r:id="rId4"/>
              </a:rPr>
              <a:t>https://developers.google.com/maps?hl=tr</a:t>
            </a:r>
            <a:endParaRPr lang="tr-TR" sz="1600" dirty="0"/>
          </a:p>
          <a:p>
            <a:r>
              <a:rPr lang="tr-TR" sz="1600" dirty="0"/>
              <a:t>[4] </a:t>
            </a:r>
            <a:r>
              <a:rPr lang="tr-TR" sz="1600" dirty="0">
                <a:hlinkClick r:id="rId5"/>
              </a:rPr>
              <a:t>https://www.mysql.com/products/workbench/</a:t>
            </a:r>
            <a:endParaRPr lang="tr-TR" sz="1600" dirty="0"/>
          </a:p>
          <a:p>
            <a:endParaRPr lang="tr-TR" sz="1600" dirty="0"/>
          </a:p>
        </p:txBody>
      </p:sp>
      <p:sp>
        <p:nvSpPr>
          <p:cNvPr id="54" name="Dikdörtgen 53">
            <a:extLst>
              <a:ext uri="{FF2B5EF4-FFF2-40B4-BE49-F238E27FC236}">
                <a16:creationId xmlns:a16="http://schemas.microsoft.com/office/drawing/2014/main" id="{C8D41117-C127-4947-BBD7-7F21EEEA6F6A}"/>
              </a:ext>
            </a:extLst>
          </p:cNvPr>
          <p:cNvSpPr/>
          <p:nvPr/>
        </p:nvSpPr>
        <p:spPr>
          <a:xfrm>
            <a:off x="438539" y="18866498"/>
            <a:ext cx="1492898" cy="261257"/>
          </a:xfrm>
          <a:prstGeom prst="rect">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Text Placeholder 3">
            <a:extLst>
              <a:ext uri="{FF2B5EF4-FFF2-40B4-BE49-F238E27FC236}">
                <a16:creationId xmlns:a16="http://schemas.microsoft.com/office/drawing/2014/main" id="{76CF992E-497D-579A-E69E-96A6FDB4BB12}"/>
              </a:ext>
            </a:extLst>
          </p:cNvPr>
          <p:cNvSpPr>
            <a:spLocks noGrp="1"/>
          </p:cNvSpPr>
          <p:nvPr>
            <p:ph type="body" sz="quarter" idx="20"/>
          </p:nvPr>
        </p:nvSpPr>
        <p:spPr>
          <a:xfrm>
            <a:off x="14169402" y="11270771"/>
            <a:ext cx="6298426" cy="382517"/>
          </a:xfrm>
        </p:spPr>
        <p:txBody>
          <a:bodyPr/>
          <a:lstStyle/>
          <a:p>
            <a:r>
              <a:rPr lang="tr-TR" sz="1800" dirty="0"/>
              <a:t>4. GRAPHICAL ABSTRACT</a:t>
            </a:r>
            <a:endParaRPr lang="en-US" sz="1800" dirty="0"/>
          </a:p>
        </p:txBody>
      </p:sp>
      <p:pic>
        <p:nvPicPr>
          <p:cNvPr id="27" name="Resim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155" y="44949"/>
            <a:ext cx="2401885" cy="2416897"/>
          </a:xfrm>
          <a:prstGeom prst="rect">
            <a:avLst/>
          </a:prstGeom>
        </p:spPr>
      </p:pic>
      <p:pic>
        <p:nvPicPr>
          <p:cNvPr id="44" name="Resim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22335" y="56173"/>
            <a:ext cx="2131463" cy="2144785"/>
          </a:xfrm>
          <a:prstGeom prst="rect">
            <a:avLst/>
          </a:prstGeom>
        </p:spPr>
      </p:pic>
      <p:sp>
        <p:nvSpPr>
          <p:cNvPr id="47" name="Text Placeholder 3">
            <a:extLst>
              <a:ext uri="{FF2B5EF4-FFF2-40B4-BE49-F238E27FC236}">
                <a16:creationId xmlns:a16="http://schemas.microsoft.com/office/drawing/2014/main" id="{F47ED78D-6CEB-6747-8396-ACF34D4EB45B}"/>
              </a:ext>
            </a:extLst>
          </p:cNvPr>
          <p:cNvSpPr txBox="1">
            <a:spLocks/>
          </p:cNvSpPr>
          <p:nvPr/>
        </p:nvSpPr>
        <p:spPr>
          <a:xfrm>
            <a:off x="20940671" y="15604419"/>
            <a:ext cx="6281539" cy="382517"/>
          </a:xfrm>
          <a:prstGeom prst="rect">
            <a:avLst/>
          </a:prstGeom>
          <a:solidFill>
            <a:schemeClr val="accent5">
              <a:lumMod val="50000"/>
            </a:schemeClr>
          </a:solidFill>
        </p:spPr>
        <p:txBody>
          <a:bodyPr wrap="square" lIns="52249" tIns="52249" rIns="52249" bIns="52249" anchor="t" anchorCtr="0">
            <a:spAutoFit/>
          </a:bodyPr>
          <a:lstStyle>
            <a:lvl1pPr marL="940479" indent="-940479" algn="ctr" defTabSz="2507943" rtl="0" eaLnBrk="1" latinLnBrk="0" hangingPunct="1">
              <a:spcBef>
                <a:spcPct val="20000"/>
              </a:spcBef>
              <a:buFont typeface="Arial" pitchFamily="34" charset="0"/>
              <a:buNone/>
              <a:defRPr sz="1600" b="1" u="none" kern="1200" baseline="0">
                <a:solidFill>
                  <a:schemeClr val="bg1"/>
                </a:solidFill>
                <a:latin typeface="Century Gothic" panose="020B0502020202020204" pitchFamily="34" charset="0"/>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tr-TR" sz="1800" dirty="0"/>
              <a:t>KAYNAKLAR</a:t>
            </a:r>
            <a:endParaRPr lang="en-US" sz="1800" dirty="0"/>
          </a:p>
        </p:txBody>
      </p:sp>
      <p:sp>
        <p:nvSpPr>
          <p:cNvPr id="55" name="Text Placeholder 10">
            <a:extLst>
              <a:ext uri="{FF2B5EF4-FFF2-40B4-BE49-F238E27FC236}">
                <a16:creationId xmlns:a16="http://schemas.microsoft.com/office/drawing/2014/main" id="{61AD9205-3839-5B49-9F28-DFBD8E3FD00F}"/>
              </a:ext>
            </a:extLst>
          </p:cNvPr>
          <p:cNvSpPr txBox="1">
            <a:spLocks/>
          </p:cNvSpPr>
          <p:nvPr/>
        </p:nvSpPr>
        <p:spPr>
          <a:xfrm>
            <a:off x="20942824" y="13773164"/>
            <a:ext cx="6279386" cy="382517"/>
          </a:xfrm>
          <a:prstGeom prst="rect">
            <a:avLst/>
          </a:prstGeom>
          <a:solidFill>
            <a:schemeClr val="accent5">
              <a:lumMod val="50000"/>
            </a:schemeClr>
          </a:solidFill>
        </p:spPr>
        <p:txBody>
          <a:bodyPr wrap="square" lIns="52249" tIns="52249" rIns="52249" bIns="52249" anchor="t" anchorCtr="0">
            <a:spAutoFit/>
          </a:bodyPr>
          <a:lstStyle>
            <a:lvl1pPr marL="940479" indent="-940479" algn="ctr" defTabSz="2507943" rtl="0" eaLnBrk="1" latinLnBrk="0" hangingPunct="1">
              <a:spcBef>
                <a:spcPct val="20000"/>
              </a:spcBef>
              <a:buFont typeface="Arial" pitchFamily="34" charset="0"/>
              <a:buNone/>
              <a:defRPr sz="1600" b="1" u="none" kern="1200" baseline="0">
                <a:solidFill>
                  <a:schemeClr val="bg1"/>
                </a:solidFill>
                <a:latin typeface="Century Gothic" panose="020B0502020202020204" pitchFamily="34" charset="0"/>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tr-TR" sz="1800" dirty="0"/>
              <a:t> </a:t>
            </a:r>
            <a:r>
              <a:rPr lang="en-US" sz="1800" dirty="0"/>
              <a:t>TEŞEKKÜR</a:t>
            </a:r>
          </a:p>
        </p:txBody>
      </p:sp>
      <p:sp>
        <p:nvSpPr>
          <p:cNvPr id="56" name="Text Placeholder 11">
            <a:extLst>
              <a:ext uri="{FF2B5EF4-FFF2-40B4-BE49-F238E27FC236}">
                <a16:creationId xmlns:a16="http://schemas.microsoft.com/office/drawing/2014/main" id="{AC41283E-4BFE-DF46-ACAC-BB42CC60A06B}"/>
              </a:ext>
            </a:extLst>
          </p:cNvPr>
          <p:cNvSpPr txBox="1">
            <a:spLocks/>
          </p:cNvSpPr>
          <p:nvPr/>
        </p:nvSpPr>
        <p:spPr>
          <a:xfrm>
            <a:off x="20939679" y="14304571"/>
            <a:ext cx="6282531" cy="1248680"/>
          </a:xfrm>
          <a:prstGeom prst="rect">
            <a:avLst/>
          </a:prstGeom>
        </p:spPr>
        <p:txBody>
          <a:bodyPr wrap="square" lIns="130622" tIns="130622" rIns="130622" bIns="130622" anchor="t" anchorCtr="0">
            <a:spAutoFit/>
          </a:bodyPr>
          <a:lstStyle>
            <a:lvl1pPr marL="0" indent="0" algn="l" defTabSz="2507943" rtl="0" eaLnBrk="1" latinLnBrk="0" hangingPunct="1">
              <a:spcBef>
                <a:spcPct val="20000"/>
              </a:spcBef>
              <a:buFont typeface="Arial" pitchFamily="34" charset="0"/>
              <a:buNone/>
              <a:defRPr sz="12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just"/>
            <a:r>
              <a:rPr lang="en-US" sz="1600" dirty="0"/>
              <a:t>Bu </a:t>
            </a:r>
            <a:r>
              <a:rPr lang="en-US" sz="1600" dirty="0" err="1"/>
              <a:t>projenin</a:t>
            </a:r>
            <a:r>
              <a:rPr lang="en-US" sz="1600" dirty="0"/>
              <a:t> </a:t>
            </a:r>
            <a:r>
              <a:rPr lang="en-US" sz="1600" dirty="0" err="1"/>
              <a:t>başarılı</a:t>
            </a:r>
            <a:r>
              <a:rPr lang="en-US" sz="1600" dirty="0"/>
              <a:t> </a:t>
            </a:r>
            <a:r>
              <a:rPr lang="en-US" sz="1600" dirty="0" err="1"/>
              <a:t>bir</a:t>
            </a:r>
            <a:r>
              <a:rPr lang="en-US" sz="1600" dirty="0"/>
              <a:t> </a:t>
            </a:r>
            <a:r>
              <a:rPr lang="en-US" sz="1600" dirty="0" err="1"/>
              <a:t>şekilde</a:t>
            </a:r>
            <a:r>
              <a:rPr lang="en-US" sz="1600" dirty="0"/>
              <a:t> </a:t>
            </a:r>
            <a:r>
              <a:rPr lang="en-US" sz="1600" dirty="0" err="1"/>
              <a:t>tamamlanmasında</a:t>
            </a:r>
            <a:r>
              <a:rPr lang="en-US" sz="1600" dirty="0"/>
              <a:t>, </a:t>
            </a:r>
            <a:r>
              <a:rPr lang="en-US" sz="1600" dirty="0" err="1"/>
              <a:t>yol</a:t>
            </a:r>
            <a:r>
              <a:rPr lang="en-US" sz="1600" dirty="0"/>
              <a:t> </a:t>
            </a:r>
            <a:r>
              <a:rPr lang="en-US" sz="1600" dirty="0" err="1"/>
              <a:t>gösterici</a:t>
            </a:r>
            <a:r>
              <a:rPr lang="en-US" sz="1600" dirty="0"/>
              <a:t> </a:t>
            </a:r>
            <a:r>
              <a:rPr lang="en-US" sz="1600" dirty="0" err="1"/>
              <a:t>katkılarından</a:t>
            </a:r>
            <a:r>
              <a:rPr lang="en-US" sz="1600" dirty="0"/>
              <a:t> </a:t>
            </a:r>
            <a:r>
              <a:rPr lang="en-US" sz="1600" dirty="0" err="1"/>
              <a:t>dolayı</a:t>
            </a:r>
            <a:r>
              <a:rPr lang="en-US" sz="1600" dirty="0"/>
              <a:t> </a:t>
            </a:r>
            <a:r>
              <a:rPr lang="en-US" sz="1600" dirty="0" err="1"/>
              <a:t>Sayın</a:t>
            </a:r>
            <a:r>
              <a:rPr lang="en-US" sz="1600" dirty="0"/>
              <a:t> </a:t>
            </a:r>
            <a:r>
              <a:rPr lang="en-US" sz="1600" dirty="0" err="1"/>
              <a:t>Prof.Dr.Resul</a:t>
            </a:r>
            <a:r>
              <a:rPr lang="en-US" sz="1600" dirty="0"/>
              <a:t> </a:t>
            </a:r>
            <a:r>
              <a:rPr lang="en-US" sz="1600" dirty="0" err="1"/>
              <a:t>Daş’a</a:t>
            </a:r>
            <a:r>
              <a:rPr lang="en-US" sz="1600" dirty="0"/>
              <a:t> </a:t>
            </a:r>
            <a:r>
              <a:rPr lang="en-US" sz="1600" dirty="0" err="1"/>
              <a:t>ve</a:t>
            </a:r>
            <a:r>
              <a:rPr lang="en-US" sz="1600" dirty="0"/>
              <a:t> </a:t>
            </a:r>
            <a:r>
              <a:rPr lang="en-US" sz="1600" dirty="0" err="1"/>
              <a:t>Sayın</a:t>
            </a:r>
            <a:r>
              <a:rPr lang="en-US" sz="1600" dirty="0"/>
              <a:t> </a:t>
            </a:r>
            <a:r>
              <a:rPr lang="en-US" sz="1600" dirty="0" err="1"/>
              <a:t>Araştırma</a:t>
            </a:r>
            <a:r>
              <a:rPr lang="en-US" sz="1600" dirty="0"/>
              <a:t> </a:t>
            </a:r>
            <a:r>
              <a:rPr lang="en-US" sz="1600" dirty="0" err="1"/>
              <a:t>Görevlisi</a:t>
            </a:r>
            <a:r>
              <a:rPr lang="en-US" sz="1600" dirty="0"/>
              <a:t> Hüseyin </a:t>
            </a:r>
            <a:r>
              <a:rPr lang="en-US" sz="1600" dirty="0" err="1"/>
              <a:t>Alperen</a:t>
            </a:r>
            <a:r>
              <a:rPr lang="en-US" sz="1600" dirty="0"/>
              <a:t> </a:t>
            </a:r>
            <a:r>
              <a:rPr lang="en-US" sz="1600" dirty="0" err="1"/>
              <a:t>Dağdögen‘e</a:t>
            </a:r>
            <a:r>
              <a:rPr lang="en-US" sz="1600" dirty="0"/>
              <a:t> </a:t>
            </a:r>
            <a:r>
              <a:rPr lang="en-US" sz="1600" dirty="0" err="1"/>
              <a:t>en</a:t>
            </a:r>
            <a:r>
              <a:rPr lang="en-US" sz="1600" dirty="0"/>
              <a:t> </a:t>
            </a:r>
            <a:r>
              <a:rPr lang="en-US" sz="1600" dirty="0" err="1"/>
              <a:t>içten</a:t>
            </a:r>
            <a:r>
              <a:rPr lang="en-US" sz="1600" dirty="0"/>
              <a:t> </a:t>
            </a:r>
            <a:r>
              <a:rPr lang="en-US" sz="1600" dirty="0" err="1"/>
              <a:t>teşekkürlerimi</a:t>
            </a:r>
            <a:r>
              <a:rPr lang="en-US" sz="1600" dirty="0"/>
              <a:t> </a:t>
            </a:r>
            <a:r>
              <a:rPr lang="en-US" sz="1600" dirty="0" err="1"/>
              <a:t>sunarım</a:t>
            </a:r>
            <a:r>
              <a:rPr lang="en-US" sz="1600" dirty="0"/>
              <a:t>.</a:t>
            </a:r>
          </a:p>
        </p:txBody>
      </p:sp>
      <p:sp>
        <p:nvSpPr>
          <p:cNvPr id="41" name="Dikdörtgen 40"/>
          <p:cNvSpPr/>
          <p:nvPr/>
        </p:nvSpPr>
        <p:spPr>
          <a:xfrm>
            <a:off x="625430" y="11398954"/>
            <a:ext cx="1019831" cy="276999"/>
          </a:xfrm>
          <a:prstGeom prst="rect">
            <a:avLst/>
          </a:prstGeom>
        </p:spPr>
        <p:txBody>
          <a:bodyPr wrap="none">
            <a:spAutoFit/>
          </a:bodyPr>
          <a:lstStyle/>
          <a:p>
            <a:pPr algn="just"/>
            <a:r>
              <a:rPr lang="tr-TR" sz="1200" dirty="0">
                <a:latin typeface="Century Gothic" panose="020B0502020202020204" pitchFamily="34" charset="0"/>
              </a:rPr>
              <a:t>[Resim 1.1]</a:t>
            </a:r>
            <a:r>
              <a:rPr lang="en-US" sz="1200" dirty="0">
                <a:latin typeface="Century Gothic" panose="020B0502020202020204" pitchFamily="34" charset="0"/>
              </a:rPr>
              <a:t> </a:t>
            </a:r>
          </a:p>
        </p:txBody>
      </p:sp>
      <p:sp>
        <p:nvSpPr>
          <p:cNvPr id="68" name="Dikdörtgen 67"/>
          <p:cNvSpPr/>
          <p:nvPr/>
        </p:nvSpPr>
        <p:spPr>
          <a:xfrm>
            <a:off x="14075295" y="18296115"/>
            <a:ext cx="891591" cy="276999"/>
          </a:xfrm>
          <a:prstGeom prst="rect">
            <a:avLst/>
          </a:prstGeom>
        </p:spPr>
        <p:txBody>
          <a:bodyPr wrap="none">
            <a:spAutoFit/>
          </a:bodyPr>
          <a:lstStyle/>
          <a:p>
            <a:pPr algn="just"/>
            <a:r>
              <a:rPr lang="tr-TR" sz="1200" dirty="0">
                <a:latin typeface="Century Gothic" panose="020B0502020202020204" pitchFamily="34" charset="0"/>
              </a:rPr>
              <a:t>[Resim 2]</a:t>
            </a:r>
            <a:r>
              <a:rPr lang="en-US" sz="1200" dirty="0">
                <a:latin typeface="Century Gothic" panose="020B0502020202020204" pitchFamily="34" charset="0"/>
              </a:rPr>
              <a:t> </a:t>
            </a:r>
          </a:p>
        </p:txBody>
      </p:sp>
      <p:sp>
        <p:nvSpPr>
          <p:cNvPr id="4" name="Text Placeholder 5">
            <a:extLst>
              <a:ext uri="{FF2B5EF4-FFF2-40B4-BE49-F238E27FC236}">
                <a16:creationId xmlns:a16="http://schemas.microsoft.com/office/drawing/2014/main" id="{93B33747-A026-E47E-CB64-3A060DACAB98}"/>
              </a:ext>
            </a:extLst>
          </p:cNvPr>
          <p:cNvSpPr txBox="1">
            <a:spLocks/>
          </p:cNvSpPr>
          <p:nvPr/>
        </p:nvSpPr>
        <p:spPr>
          <a:xfrm>
            <a:off x="20965686" y="3306895"/>
            <a:ext cx="6280547" cy="382517"/>
          </a:xfrm>
          <a:prstGeom prst="rect">
            <a:avLst/>
          </a:prstGeom>
          <a:solidFill>
            <a:schemeClr val="accent5">
              <a:lumMod val="50000"/>
            </a:schemeClr>
          </a:solidFill>
        </p:spPr>
        <p:txBody>
          <a:bodyPr lIns="52249" tIns="52249" rIns="52249" bIns="52249" anchor="t" anchorCtr="0">
            <a:spAutoFit/>
          </a:bodyPr>
          <a:lstStyle>
            <a:lvl1pPr marL="940479" indent="-940479" algn="ctr" defTabSz="2507943" rtl="0" eaLnBrk="1" latinLnBrk="0" hangingPunct="1">
              <a:spcBef>
                <a:spcPct val="20000"/>
              </a:spcBef>
              <a:buFont typeface="Arial" pitchFamily="34" charset="0"/>
              <a:buNone/>
              <a:defRPr sz="1600" b="1" u="none" kern="1200" baseline="0">
                <a:solidFill>
                  <a:schemeClr val="bg1"/>
                </a:solidFill>
                <a:latin typeface="Century Gothic" panose="020B0502020202020204" pitchFamily="34" charset="0"/>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tr-TR" sz="1800" dirty="0"/>
              <a:t>5. </a:t>
            </a:r>
            <a:r>
              <a:rPr lang="en-US" sz="1800" dirty="0"/>
              <a:t>KULLANILAN YÖNTEMLER</a:t>
            </a:r>
          </a:p>
        </p:txBody>
      </p:sp>
      <p:sp>
        <p:nvSpPr>
          <p:cNvPr id="25" name="Text Placeholder 14">
            <a:extLst>
              <a:ext uri="{FF2B5EF4-FFF2-40B4-BE49-F238E27FC236}">
                <a16:creationId xmlns:a16="http://schemas.microsoft.com/office/drawing/2014/main" id="{BD0BA87B-CB42-60B4-E0F0-5A4633A6BA5E}"/>
              </a:ext>
            </a:extLst>
          </p:cNvPr>
          <p:cNvSpPr txBox="1">
            <a:spLocks/>
          </p:cNvSpPr>
          <p:nvPr/>
        </p:nvSpPr>
        <p:spPr>
          <a:xfrm>
            <a:off x="637944" y="6884093"/>
            <a:ext cx="6285508" cy="1544146"/>
          </a:xfrm>
          <a:prstGeom prst="rect">
            <a:avLst/>
          </a:prstGeom>
        </p:spPr>
        <p:txBody>
          <a:bodyPr wrap="square" lIns="130622" tIns="130622" rIns="130622" bIns="130622" anchor="t" anchorCtr="0">
            <a:spAutoFit/>
          </a:bodyPr>
          <a:lstStyle>
            <a:lvl1pPr marL="0" indent="0" algn="l" defTabSz="2507943" rtl="0" eaLnBrk="1" latinLnBrk="0" hangingPunct="1">
              <a:spcBef>
                <a:spcPct val="20000"/>
              </a:spcBef>
              <a:buFont typeface="Arial" pitchFamily="34" charset="0"/>
              <a:buNone/>
              <a:defRPr sz="12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just"/>
            <a:r>
              <a:rPr lang="en-US" sz="1600" dirty="0" err="1"/>
              <a:t>Versiyon</a:t>
            </a:r>
            <a:r>
              <a:rPr lang="en-US" sz="1600" dirty="0"/>
              <a:t> 1 - </a:t>
            </a:r>
            <a:r>
              <a:rPr lang="en-US" sz="1600" dirty="0" err="1"/>
              <a:t>Vize</a:t>
            </a:r>
            <a:r>
              <a:rPr lang="en-US" sz="1600" dirty="0"/>
              <a:t> </a:t>
            </a:r>
            <a:r>
              <a:rPr lang="en-US" sz="1600" dirty="0" err="1"/>
              <a:t>Çalışması</a:t>
            </a:r>
            <a:r>
              <a:rPr lang="en-US" sz="1600" dirty="0"/>
              <a:t> </a:t>
            </a:r>
          </a:p>
          <a:p>
            <a:pPr algn="just"/>
            <a:r>
              <a:rPr lang="en-US" sz="1600" dirty="0"/>
              <a:t>İlk </a:t>
            </a:r>
            <a:r>
              <a:rPr lang="en-US" sz="1600" dirty="0" err="1"/>
              <a:t>versiyon</a:t>
            </a:r>
            <a:r>
              <a:rPr lang="en-US" sz="1600" dirty="0"/>
              <a:t>, İstanbul </a:t>
            </a:r>
            <a:r>
              <a:rPr lang="en-US" sz="1600" dirty="0" err="1"/>
              <a:t>ilindeki</a:t>
            </a:r>
            <a:r>
              <a:rPr lang="en-US" sz="1600" dirty="0"/>
              <a:t> </a:t>
            </a:r>
            <a:r>
              <a:rPr lang="en-US" sz="1600" dirty="0" err="1"/>
              <a:t>İstanbulKart</a:t>
            </a:r>
            <a:r>
              <a:rPr lang="en-US" sz="1600" dirty="0"/>
              <a:t> </a:t>
            </a:r>
            <a:r>
              <a:rPr lang="en-US" sz="1600" dirty="0" err="1"/>
              <a:t>dolum</a:t>
            </a:r>
            <a:r>
              <a:rPr lang="en-US" sz="1600" dirty="0"/>
              <a:t> </a:t>
            </a:r>
            <a:r>
              <a:rPr lang="en-US" sz="1600" dirty="0" err="1"/>
              <a:t>noktalarının</a:t>
            </a:r>
            <a:r>
              <a:rPr lang="en-US" sz="1600" dirty="0"/>
              <a:t> </a:t>
            </a:r>
            <a:r>
              <a:rPr lang="en-US" sz="1600" dirty="0" err="1"/>
              <a:t>harita</a:t>
            </a:r>
            <a:r>
              <a:rPr lang="en-US" sz="1600" dirty="0"/>
              <a:t> </a:t>
            </a:r>
            <a:r>
              <a:rPr lang="en-US" sz="1600" dirty="0" err="1"/>
              <a:t>üzerinde</a:t>
            </a:r>
            <a:r>
              <a:rPr lang="en-US" sz="1600" dirty="0"/>
              <a:t> </a:t>
            </a:r>
            <a:r>
              <a:rPr lang="en-US" sz="1600" dirty="0" err="1"/>
              <a:t>gösterimini</a:t>
            </a:r>
            <a:r>
              <a:rPr lang="en-US" sz="1600" dirty="0"/>
              <a:t> </a:t>
            </a:r>
            <a:r>
              <a:rPr lang="en-US" sz="1600" dirty="0" err="1"/>
              <a:t>içeriyordu</a:t>
            </a:r>
            <a:r>
              <a:rPr lang="en-US" sz="1600" dirty="0"/>
              <a:t>. </a:t>
            </a:r>
            <a:r>
              <a:rPr lang="en-US" sz="1600" dirty="0" err="1"/>
              <a:t>Kullanıcılar</a:t>
            </a:r>
            <a:r>
              <a:rPr lang="en-US" sz="1600" dirty="0"/>
              <a:t>, </a:t>
            </a:r>
            <a:r>
              <a:rPr lang="en-US" sz="1600" dirty="0" err="1"/>
              <a:t>harita</a:t>
            </a:r>
            <a:r>
              <a:rPr lang="en-US" sz="1600" dirty="0"/>
              <a:t> </a:t>
            </a:r>
            <a:r>
              <a:rPr lang="en-US" sz="1600" dirty="0" err="1"/>
              <a:t>üzerinden</a:t>
            </a:r>
            <a:r>
              <a:rPr lang="en-US" sz="1600" dirty="0"/>
              <a:t> </a:t>
            </a:r>
            <a:r>
              <a:rPr lang="en-US" sz="1600" dirty="0" err="1"/>
              <a:t>dolum</a:t>
            </a:r>
            <a:r>
              <a:rPr lang="en-US" sz="1600" dirty="0"/>
              <a:t> </a:t>
            </a:r>
            <a:r>
              <a:rPr lang="en-US" sz="1600" dirty="0" err="1"/>
              <a:t>noktalarını</a:t>
            </a:r>
            <a:r>
              <a:rPr lang="en-US" sz="1600" dirty="0"/>
              <a:t> </a:t>
            </a:r>
            <a:r>
              <a:rPr lang="en-US" sz="1600" dirty="0" err="1"/>
              <a:t>görsel</a:t>
            </a:r>
            <a:r>
              <a:rPr lang="en-US" sz="1600" dirty="0"/>
              <a:t> </a:t>
            </a:r>
            <a:r>
              <a:rPr lang="en-US" sz="1600" dirty="0" err="1"/>
              <a:t>ve</a:t>
            </a:r>
            <a:r>
              <a:rPr lang="en-US" sz="1600" dirty="0"/>
              <a:t> </a:t>
            </a:r>
            <a:r>
              <a:rPr lang="en-US" sz="1600" dirty="0" err="1"/>
              <a:t>metinsel</a:t>
            </a:r>
            <a:r>
              <a:rPr lang="en-US" sz="1600" dirty="0"/>
              <a:t> </a:t>
            </a:r>
            <a:r>
              <a:rPr lang="en-US" sz="1600" dirty="0" err="1"/>
              <a:t>olarak</a:t>
            </a:r>
            <a:r>
              <a:rPr lang="en-US" sz="1600" dirty="0"/>
              <a:t> </a:t>
            </a:r>
            <a:r>
              <a:rPr lang="en-US" sz="1600" dirty="0" err="1"/>
              <a:t>inceleyebiliyor</a:t>
            </a:r>
            <a:r>
              <a:rPr lang="en-US" sz="1600" dirty="0"/>
              <a:t> </a:t>
            </a:r>
            <a:r>
              <a:rPr lang="en-US" sz="1600" dirty="0" err="1"/>
              <a:t>ve</a:t>
            </a:r>
            <a:r>
              <a:rPr lang="en-US" sz="1600" dirty="0"/>
              <a:t> </a:t>
            </a:r>
            <a:r>
              <a:rPr lang="en-US" sz="1600" dirty="0" err="1"/>
              <a:t>belirli</a:t>
            </a:r>
            <a:r>
              <a:rPr lang="en-US" sz="1600" dirty="0"/>
              <a:t> </a:t>
            </a:r>
            <a:r>
              <a:rPr lang="en-US" sz="1600" dirty="0" err="1"/>
              <a:t>kriterlere</a:t>
            </a:r>
            <a:r>
              <a:rPr lang="en-US" sz="1600" dirty="0"/>
              <a:t> </a:t>
            </a:r>
            <a:r>
              <a:rPr lang="en-US" sz="1600" dirty="0" err="1"/>
              <a:t>göre</a:t>
            </a:r>
            <a:r>
              <a:rPr lang="en-US" sz="1600" dirty="0"/>
              <a:t> </a:t>
            </a:r>
            <a:r>
              <a:rPr lang="en-US" sz="1600" dirty="0" err="1"/>
              <a:t>filtreleyebiliyordu</a:t>
            </a:r>
            <a:r>
              <a:rPr lang="en-US" sz="1600" dirty="0"/>
              <a:t>. </a:t>
            </a:r>
          </a:p>
        </p:txBody>
      </p:sp>
      <p:sp>
        <p:nvSpPr>
          <p:cNvPr id="30" name="Text Placeholder 14">
            <a:extLst>
              <a:ext uri="{FF2B5EF4-FFF2-40B4-BE49-F238E27FC236}">
                <a16:creationId xmlns:a16="http://schemas.microsoft.com/office/drawing/2014/main" id="{F2F39323-1852-57ED-A3AC-5252BBD9F506}"/>
              </a:ext>
            </a:extLst>
          </p:cNvPr>
          <p:cNvSpPr txBox="1">
            <a:spLocks/>
          </p:cNvSpPr>
          <p:nvPr/>
        </p:nvSpPr>
        <p:spPr>
          <a:xfrm>
            <a:off x="556875" y="11824879"/>
            <a:ext cx="6285508" cy="2036588"/>
          </a:xfrm>
          <a:prstGeom prst="rect">
            <a:avLst/>
          </a:prstGeom>
        </p:spPr>
        <p:txBody>
          <a:bodyPr wrap="square" lIns="130622" tIns="130622" rIns="130622" bIns="130622" anchor="t" anchorCtr="0">
            <a:spAutoFit/>
          </a:bodyPr>
          <a:lstStyle>
            <a:lvl1pPr marL="0" indent="0" algn="l" defTabSz="2507943" rtl="0" eaLnBrk="1" latinLnBrk="0" hangingPunct="1">
              <a:spcBef>
                <a:spcPct val="20000"/>
              </a:spcBef>
              <a:buFont typeface="Arial" pitchFamily="34" charset="0"/>
              <a:buNone/>
              <a:defRPr sz="12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just"/>
            <a:r>
              <a:rPr lang="en-US" sz="1600" dirty="0"/>
              <a:t>A </a:t>
            </a:r>
            <a:r>
              <a:rPr lang="en-US" sz="1600" dirty="0" err="1"/>
              <a:t>ve</a:t>
            </a:r>
            <a:r>
              <a:rPr lang="en-US" sz="1600" dirty="0"/>
              <a:t> B </a:t>
            </a:r>
            <a:r>
              <a:rPr lang="en-US" sz="1600" dirty="0" err="1"/>
              <a:t>Noktalarının</a:t>
            </a:r>
            <a:r>
              <a:rPr lang="en-US" sz="1600" dirty="0"/>
              <a:t> </a:t>
            </a:r>
            <a:r>
              <a:rPr lang="en-US" sz="1600" dirty="0" err="1"/>
              <a:t>Seçimi</a:t>
            </a:r>
            <a:r>
              <a:rPr lang="en-US" sz="1600" dirty="0"/>
              <a:t> </a:t>
            </a:r>
          </a:p>
          <a:p>
            <a:pPr algn="just"/>
            <a:r>
              <a:rPr lang="en-US" sz="1600" dirty="0" err="1"/>
              <a:t>Kullanıcılar</a:t>
            </a:r>
            <a:r>
              <a:rPr lang="en-US" sz="1600" dirty="0"/>
              <a:t>, </a:t>
            </a:r>
            <a:r>
              <a:rPr lang="en-US" sz="1600" dirty="0" err="1"/>
              <a:t>başlangıç</a:t>
            </a:r>
            <a:r>
              <a:rPr lang="en-US" sz="1600" dirty="0"/>
              <a:t> (A) </a:t>
            </a:r>
            <a:r>
              <a:rPr lang="en-US" sz="1600" dirty="0" err="1"/>
              <a:t>ve</a:t>
            </a:r>
            <a:r>
              <a:rPr lang="en-US" sz="1600" dirty="0"/>
              <a:t> </a:t>
            </a:r>
            <a:r>
              <a:rPr lang="en-US" sz="1600" dirty="0" err="1"/>
              <a:t>bitiş</a:t>
            </a:r>
            <a:r>
              <a:rPr lang="en-US" sz="1600" dirty="0"/>
              <a:t> (B) </a:t>
            </a:r>
            <a:r>
              <a:rPr lang="en-US" sz="1600" dirty="0" err="1"/>
              <a:t>noktalarını</a:t>
            </a:r>
            <a:r>
              <a:rPr lang="en-US" sz="1600" dirty="0"/>
              <a:t> </a:t>
            </a:r>
            <a:r>
              <a:rPr lang="en-US" sz="1600" dirty="0" err="1"/>
              <a:t>harita</a:t>
            </a:r>
            <a:r>
              <a:rPr lang="en-US" sz="1600" dirty="0"/>
              <a:t> </a:t>
            </a:r>
            <a:r>
              <a:rPr lang="en-US" sz="1600" dirty="0" err="1"/>
              <a:t>üzerinde</a:t>
            </a:r>
            <a:r>
              <a:rPr lang="en-US" sz="1600" dirty="0"/>
              <a:t> </a:t>
            </a:r>
            <a:r>
              <a:rPr lang="en-US" sz="1600" dirty="0" err="1"/>
              <a:t>belirleyerek</a:t>
            </a:r>
            <a:r>
              <a:rPr lang="en-US" sz="1600" dirty="0"/>
              <a:t>, </a:t>
            </a:r>
            <a:r>
              <a:rPr lang="en-US" sz="1600" dirty="0" err="1"/>
              <a:t>bu</a:t>
            </a:r>
            <a:r>
              <a:rPr lang="en-US" sz="1600" dirty="0"/>
              <a:t> </a:t>
            </a:r>
            <a:r>
              <a:rPr lang="en-US" sz="1600" dirty="0" err="1"/>
              <a:t>noktalar</a:t>
            </a:r>
            <a:r>
              <a:rPr lang="en-US" sz="1600" dirty="0"/>
              <a:t> </a:t>
            </a:r>
            <a:r>
              <a:rPr lang="en-US" sz="1600" dirty="0" err="1"/>
              <a:t>arasındaki</a:t>
            </a:r>
            <a:r>
              <a:rPr lang="en-US" sz="1600" dirty="0"/>
              <a:t> </a:t>
            </a:r>
            <a:r>
              <a:rPr lang="en-US" sz="1600" dirty="0" err="1"/>
              <a:t>en</a:t>
            </a:r>
            <a:r>
              <a:rPr lang="en-US" sz="1600" dirty="0"/>
              <a:t> </a:t>
            </a:r>
            <a:r>
              <a:rPr lang="en-US" sz="1600" dirty="0" err="1"/>
              <a:t>uygun</a:t>
            </a:r>
            <a:r>
              <a:rPr lang="en-US" sz="1600" dirty="0"/>
              <a:t> </a:t>
            </a:r>
            <a:r>
              <a:rPr lang="en-US" sz="1600" dirty="0" err="1"/>
              <a:t>güzergahı</a:t>
            </a:r>
            <a:r>
              <a:rPr lang="en-US" sz="1600" dirty="0"/>
              <a:t> </a:t>
            </a:r>
            <a:r>
              <a:rPr lang="en-US" sz="1600" dirty="0" err="1"/>
              <a:t>ve</a:t>
            </a:r>
            <a:r>
              <a:rPr lang="en-US" sz="1600" dirty="0"/>
              <a:t> </a:t>
            </a:r>
            <a:r>
              <a:rPr lang="en-US" sz="1600" dirty="0" err="1"/>
              <a:t>bu</a:t>
            </a:r>
            <a:r>
              <a:rPr lang="en-US" sz="1600" dirty="0"/>
              <a:t> </a:t>
            </a:r>
            <a:r>
              <a:rPr lang="en-US" sz="1600" dirty="0" err="1"/>
              <a:t>güzergah</a:t>
            </a:r>
            <a:r>
              <a:rPr lang="en-US" sz="1600" dirty="0"/>
              <a:t> </a:t>
            </a:r>
            <a:r>
              <a:rPr lang="en-US" sz="1600" dirty="0" err="1"/>
              <a:t>üzerindeki</a:t>
            </a:r>
            <a:r>
              <a:rPr lang="en-US" sz="1600" dirty="0"/>
              <a:t> </a:t>
            </a:r>
            <a:r>
              <a:rPr lang="en-US" sz="1600" dirty="0" err="1"/>
              <a:t>dolum</a:t>
            </a:r>
            <a:r>
              <a:rPr lang="en-US" sz="1600" dirty="0"/>
              <a:t> </a:t>
            </a:r>
            <a:r>
              <a:rPr lang="en-US" sz="1600" dirty="0" err="1"/>
              <a:t>noktalarını</a:t>
            </a:r>
            <a:r>
              <a:rPr lang="en-US" sz="1600" dirty="0"/>
              <a:t> </a:t>
            </a:r>
            <a:r>
              <a:rPr lang="en-US" sz="1600" dirty="0" err="1"/>
              <a:t>görebiliyor</a:t>
            </a:r>
            <a:r>
              <a:rPr lang="en-US" sz="1600" dirty="0"/>
              <a:t>. Harita </a:t>
            </a:r>
            <a:r>
              <a:rPr lang="en-US" sz="1600" dirty="0" err="1"/>
              <a:t>üzerinde</a:t>
            </a:r>
            <a:r>
              <a:rPr lang="en-US" sz="1600" dirty="0"/>
              <a:t> A </a:t>
            </a:r>
            <a:r>
              <a:rPr lang="en-US" sz="1600" dirty="0" err="1"/>
              <a:t>ve</a:t>
            </a:r>
            <a:r>
              <a:rPr lang="en-US" sz="1600" dirty="0"/>
              <a:t> B </a:t>
            </a:r>
            <a:r>
              <a:rPr lang="en-US" sz="1600" dirty="0" err="1"/>
              <a:t>noktaları</a:t>
            </a:r>
            <a:r>
              <a:rPr lang="en-US" sz="1600" dirty="0"/>
              <a:t> </a:t>
            </a:r>
            <a:r>
              <a:rPr lang="en-US" sz="1600" dirty="0" err="1"/>
              <a:t>mavi</a:t>
            </a:r>
            <a:r>
              <a:rPr lang="en-US" sz="1600" dirty="0"/>
              <a:t>, </a:t>
            </a:r>
            <a:r>
              <a:rPr lang="en-US" sz="1600" dirty="0" err="1"/>
              <a:t>en</a:t>
            </a:r>
            <a:r>
              <a:rPr lang="en-US" sz="1600" dirty="0"/>
              <a:t> </a:t>
            </a:r>
            <a:r>
              <a:rPr lang="en-US" sz="1600" dirty="0" err="1"/>
              <a:t>yakın</a:t>
            </a:r>
            <a:r>
              <a:rPr lang="en-US" sz="1600" dirty="0"/>
              <a:t> </a:t>
            </a:r>
            <a:r>
              <a:rPr lang="en-US" sz="1600" dirty="0" err="1"/>
              <a:t>dolum</a:t>
            </a:r>
            <a:r>
              <a:rPr lang="en-US" sz="1600" dirty="0"/>
              <a:t> </a:t>
            </a:r>
            <a:r>
              <a:rPr lang="en-US" sz="1600" dirty="0" err="1"/>
              <a:t>noktası</a:t>
            </a:r>
            <a:r>
              <a:rPr lang="en-US" sz="1600" dirty="0"/>
              <a:t> </a:t>
            </a:r>
            <a:r>
              <a:rPr lang="en-US" sz="1600" dirty="0" err="1"/>
              <a:t>kırmızı</a:t>
            </a:r>
            <a:r>
              <a:rPr lang="en-US" sz="1600" dirty="0"/>
              <a:t>, </a:t>
            </a:r>
            <a:r>
              <a:rPr lang="en-US" sz="1600" dirty="0" err="1"/>
              <a:t>diğer</a:t>
            </a:r>
            <a:r>
              <a:rPr lang="en-US" sz="1600" dirty="0"/>
              <a:t> </a:t>
            </a:r>
            <a:r>
              <a:rPr lang="en-US" sz="1600" dirty="0" err="1"/>
              <a:t>dolum</a:t>
            </a:r>
            <a:r>
              <a:rPr lang="en-US" sz="1600" dirty="0"/>
              <a:t> </a:t>
            </a:r>
            <a:r>
              <a:rPr lang="en-US" sz="1600" dirty="0" err="1"/>
              <a:t>noktaları</a:t>
            </a:r>
            <a:r>
              <a:rPr lang="en-US" sz="1600" dirty="0"/>
              <a:t> </a:t>
            </a:r>
            <a:r>
              <a:rPr lang="en-US" sz="1600" dirty="0" err="1"/>
              <a:t>ise</a:t>
            </a:r>
            <a:r>
              <a:rPr lang="en-US" sz="1600" dirty="0"/>
              <a:t> </a:t>
            </a:r>
            <a:r>
              <a:rPr lang="en-US" sz="1600" dirty="0" err="1"/>
              <a:t>yeşil</a:t>
            </a:r>
            <a:r>
              <a:rPr lang="en-US" sz="1600" dirty="0"/>
              <a:t> </a:t>
            </a:r>
            <a:r>
              <a:rPr lang="en-US" sz="1600" dirty="0" err="1"/>
              <a:t>renkle</a:t>
            </a:r>
            <a:r>
              <a:rPr lang="en-US" sz="1600" dirty="0"/>
              <a:t> </a:t>
            </a:r>
            <a:r>
              <a:rPr lang="en-US" sz="1600" dirty="0" err="1"/>
              <a:t>gösteriliyor</a:t>
            </a:r>
            <a:r>
              <a:rPr lang="en-US" sz="1600" dirty="0"/>
              <a:t>. </a:t>
            </a:r>
          </a:p>
        </p:txBody>
      </p:sp>
      <p:sp>
        <p:nvSpPr>
          <p:cNvPr id="31" name="Text Placeholder 14">
            <a:extLst>
              <a:ext uri="{FF2B5EF4-FFF2-40B4-BE49-F238E27FC236}">
                <a16:creationId xmlns:a16="http://schemas.microsoft.com/office/drawing/2014/main" id="{E08493A8-B587-255C-26CE-03A88FB4076F}"/>
              </a:ext>
            </a:extLst>
          </p:cNvPr>
          <p:cNvSpPr txBox="1">
            <a:spLocks/>
          </p:cNvSpPr>
          <p:nvPr/>
        </p:nvSpPr>
        <p:spPr>
          <a:xfrm>
            <a:off x="7490835" y="3342497"/>
            <a:ext cx="6285508" cy="1790367"/>
          </a:xfrm>
          <a:prstGeom prst="rect">
            <a:avLst/>
          </a:prstGeom>
        </p:spPr>
        <p:txBody>
          <a:bodyPr wrap="square" lIns="130622" tIns="130622" rIns="130622" bIns="130622" anchor="t" anchorCtr="0">
            <a:spAutoFit/>
          </a:bodyPr>
          <a:lstStyle>
            <a:lvl1pPr marL="0" indent="0" algn="l" defTabSz="2507943" rtl="0" eaLnBrk="1" latinLnBrk="0" hangingPunct="1">
              <a:spcBef>
                <a:spcPct val="20000"/>
              </a:spcBef>
              <a:buFont typeface="Arial" pitchFamily="34" charset="0"/>
              <a:buNone/>
              <a:defRPr sz="12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just"/>
            <a:r>
              <a:rPr lang="en-US" sz="1600" dirty="0" err="1"/>
              <a:t>Sonuç</a:t>
            </a:r>
            <a:r>
              <a:rPr lang="en-US" sz="1600" dirty="0"/>
              <a:t> </a:t>
            </a:r>
            <a:r>
              <a:rPr lang="en-US" sz="1600" dirty="0" err="1"/>
              <a:t>Sayfası</a:t>
            </a:r>
            <a:r>
              <a:rPr lang="en-US" sz="1600" dirty="0"/>
              <a:t> </a:t>
            </a:r>
          </a:p>
          <a:p>
            <a:pPr algn="just"/>
            <a:r>
              <a:rPr lang="en-US" sz="1600" dirty="0" err="1"/>
              <a:t>Sonuç</a:t>
            </a:r>
            <a:r>
              <a:rPr lang="en-US" sz="1600" dirty="0"/>
              <a:t> </a:t>
            </a:r>
            <a:r>
              <a:rPr lang="en-US" sz="1600" dirty="0" err="1"/>
              <a:t>sayfasında</a:t>
            </a:r>
            <a:r>
              <a:rPr lang="en-US" sz="1600" dirty="0"/>
              <a:t>, </a:t>
            </a:r>
            <a:r>
              <a:rPr lang="en-US" sz="1600" dirty="0" err="1"/>
              <a:t>kullanıcıların</a:t>
            </a:r>
            <a:r>
              <a:rPr lang="en-US" sz="1600" dirty="0"/>
              <a:t> </a:t>
            </a:r>
            <a:r>
              <a:rPr lang="en-US" sz="1600" dirty="0" err="1"/>
              <a:t>belirlediği</a:t>
            </a:r>
            <a:r>
              <a:rPr lang="en-US" sz="1600" dirty="0"/>
              <a:t> A </a:t>
            </a:r>
            <a:r>
              <a:rPr lang="en-US" sz="1600" dirty="0" err="1"/>
              <a:t>ve</a:t>
            </a:r>
            <a:r>
              <a:rPr lang="en-US" sz="1600" dirty="0"/>
              <a:t> B </a:t>
            </a:r>
            <a:r>
              <a:rPr lang="en-US" sz="1600" dirty="0" err="1"/>
              <a:t>noktaları</a:t>
            </a:r>
            <a:r>
              <a:rPr lang="en-US" sz="1600" dirty="0"/>
              <a:t> </a:t>
            </a:r>
            <a:r>
              <a:rPr lang="en-US" sz="1600" dirty="0" err="1"/>
              <a:t>arasındaki</a:t>
            </a:r>
            <a:r>
              <a:rPr lang="en-US" sz="1600" dirty="0"/>
              <a:t> </a:t>
            </a:r>
            <a:r>
              <a:rPr lang="en-US" sz="1600" dirty="0" err="1"/>
              <a:t>güzergah</a:t>
            </a:r>
            <a:r>
              <a:rPr lang="en-US" sz="1600" dirty="0"/>
              <a:t> </a:t>
            </a:r>
            <a:r>
              <a:rPr lang="en-US" sz="1600" dirty="0" err="1"/>
              <a:t>ve</a:t>
            </a:r>
            <a:r>
              <a:rPr lang="en-US" sz="1600" dirty="0"/>
              <a:t> </a:t>
            </a:r>
            <a:r>
              <a:rPr lang="en-US" sz="1600" dirty="0" err="1"/>
              <a:t>dolum</a:t>
            </a:r>
            <a:r>
              <a:rPr lang="en-US" sz="1600" dirty="0"/>
              <a:t> </a:t>
            </a:r>
            <a:r>
              <a:rPr lang="en-US" sz="1600" dirty="0" err="1"/>
              <a:t>noktaları</a:t>
            </a:r>
            <a:r>
              <a:rPr lang="en-US" sz="1600" dirty="0"/>
              <a:t> </a:t>
            </a:r>
            <a:r>
              <a:rPr lang="en-US" sz="1600" dirty="0" err="1"/>
              <a:t>detaylı</a:t>
            </a:r>
            <a:r>
              <a:rPr lang="en-US" sz="1600" dirty="0"/>
              <a:t> </a:t>
            </a:r>
            <a:r>
              <a:rPr lang="en-US" sz="1600" dirty="0" err="1"/>
              <a:t>olarak</a:t>
            </a:r>
            <a:r>
              <a:rPr lang="en-US" sz="1600" dirty="0"/>
              <a:t> </a:t>
            </a:r>
            <a:r>
              <a:rPr lang="en-US" sz="1600" dirty="0" err="1"/>
              <a:t>listeleniyor</a:t>
            </a:r>
            <a:r>
              <a:rPr lang="en-US" sz="1600" dirty="0"/>
              <a:t>. </a:t>
            </a:r>
            <a:r>
              <a:rPr lang="en-US" sz="1600" dirty="0" err="1"/>
              <a:t>Ayrıca</a:t>
            </a:r>
            <a:r>
              <a:rPr lang="en-US" sz="1600" dirty="0"/>
              <a:t>, </a:t>
            </a:r>
            <a:r>
              <a:rPr lang="en-US" sz="1600" dirty="0" err="1"/>
              <a:t>en</a:t>
            </a:r>
            <a:r>
              <a:rPr lang="en-US" sz="1600" dirty="0"/>
              <a:t> </a:t>
            </a:r>
            <a:r>
              <a:rPr lang="en-US" sz="1600" dirty="0" err="1"/>
              <a:t>yakın</a:t>
            </a:r>
            <a:r>
              <a:rPr lang="en-US" sz="1600" dirty="0"/>
              <a:t> </a:t>
            </a:r>
            <a:r>
              <a:rPr lang="en-US" sz="1600" dirty="0" err="1"/>
              <a:t>dolum</a:t>
            </a:r>
            <a:r>
              <a:rPr lang="en-US" sz="1600" dirty="0"/>
              <a:t> </a:t>
            </a:r>
            <a:r>
              <a:rPr lang="en-US" sz="1600" dirty="0" err="1"/>
              <a:t>noktasına</a:t>
            </a:r>
            <a:r>
              <a:rPr lang="en-US" sz="1600" dirty="0"/>
              <a:t> </a:t>
            </a:r>
            <a:r>
              <a:rPr lang="en-US" sz="1600" dirty="0" err="1"/>
              <a:t>olan</a:t>
            </a:r>
            <a:r>
              <a:rPr lang="en-US" sz="1600" dirty="0"/>
              <a:t> </a:t>
            </a:r>
            <a:r>
              <a:rPr lang="en-US" sz="1600" dirty="0" err="1"/>
              <a:t>mesafe</a:t>
            </a:r>
            <a:r>
              <a:rPr lang="en-US" sz="1600" dirty="0"/>
              <a:t> </a:t>
            </a:r>
            <a:r>
              <a:rPr lang="en-US" sz="1600" dirty="0" err="1"/>
              <a:t>ve</a:t>
            </a:r>
            <a:r>
              <a:rPr lang="en-US" sz="1600" dirty="0"/>
              <a:t> </a:t>
            </a:r>
            <a:r>
              <a:rPr lang="en-US" sz="1600" dirty="0" err="1"/>
              <a:t>alternatif</a:t>
            </a:r>
            <a:r>
              <a:rPr lang="en-US" sz="1600" dirty="0"/>
              <a:t> </a:t>
            </a:r>
            <a:r>
              <a:rPr lang="en-US" sz="1600" dirty="0" err="1"/>
              <a:t>yollar</a:t>
            </a:r>
            <a:r>
              <a:rPr lang="en-US" sz="1600" dirty="0"/>
              <a:t> da </a:t>
            </a:r>
            <a:r>
              <a:rPr lang="en-US" sz="1600" dirty="0" err="1"/>
              <a:t>kullanıcıya</a:t>
            </a:r>
            <a:r>
              <a:rPr lang="en-US" sz="1600" dirty="0"/>
              <a:t> </a:t>
            </a:r>
            <a:r>
              <a:rPr lang="en-US" sz="1600" dirty="0" err="1"/>
              <a:t>sunuluyor</a:t>
            </a:r>
            <a:r>
              <a:rPr lang="en-US" sz="1600" dirty="0"/>
              <a:t>. Bu </a:t>
            </a:r>
            <a:r>
              <a:rPr lang="en-US" sz="1600" dirty="0" err="1"/>
              <a:t>sayede</a:t>
            </a:r>
            <a:r>
              <a:rPr lang="en-US" sz="1600" dirty="0"/>
              <a:t> </a:t>
            </a:r>
            <a:r>
              <a:rPr lang="en-US" sz="1600" dirty="0" err="1"/>
              <a:t>kullanıcı</a:t>
            </a:r>
            <a:r>
              <a:rPr lang="en-US" sz="1600" dirty="0"/>
              <a:t>, </a:t>
            </a:r>
            <a:r>
              <a:rPr lang="en-US" sz="1600" dirty="0" err="1"/>
              <a:t>en</a:t>
            </a:r>
            <a:r>
              <a:rPr lang="en-US" sz="1600" dirty="0"/>
              <a:t> </a:t>
            </a:r>
            <a:r>
              <a:rPr lang="en-US" sz="1600" dirty="0" err="1"/>
              <a:t>verimli</a:t>
            </a:r>
            <a:r>
              <a:rPr lang="en-US" sz="1600" dirty="0"/>
              <a:t> </a:t>
            </a:r>
            <a:r>
              <a:rPr lang="en-US" sz="1600" dirty="0" err="1"/>
              <a:t>güzergahı</a:t>
            </a:r>
            <a:r>
              <a:rPr lang="en-US" sz="1600" dirty="0"/>
              <a:t> </a:t>
            </a:r>
            <a:r>
              <a:rPr lang="en-US" sz="1600" dirty="0" err="1"/>
              <a:t>seçip</a:t>
            </a:r>
            <a:r>
              <a:rPr lang="en-US" sz="1600" dirty="0"/>
              <a:t> </a:t>
            </a:r>
            <a:r>
              <a:rPr lang="en-US" sz="1600" dirty="0" err="1"/>
              <a:t>yolculuğunu</a:t>
            </a:r>
            <a:r>
              <a:rPr lang="en-US" sz="1600" dirty="0"/>
              <a:t> </a:t>
            </a:r>
            <a:r>
              <a:rPr lang="en-US" sz="1600" dirty="0" err="1"/>
              <a:t>planlayabiliyor</a:t>
            </a:r>
            <a:r>
              <a:rPr lang="en-US" sz="1600" dirty="0"/>
              <a:t>.</a:t>
            </a:r>
          </a:p>
        </p:txBody>
      </p:sp>
      <p:pic>
        <p:nvPicPr>
          <p:cNvPr id="34" name="Resim 33" descr="harita, ekran görüntüsü, atlas, metin içeren bir resim&#10;&#10;Açıklama otomatik olarak oluşturuldu">
            <a:extLst>
              <a:ext uri="{FF2B5EF4-FFF2-40B4-BE49-F238E27FC236}">
                <a16:creationId xmlns:a16="http://schemas.microsoft.com/office/drawing/2014/main" id="{FD6DD280-5FC3-3C0B-1B3B-863428A5CF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618" y="8869903"/>
            <a:ext cx="6426201" cy="2431434"/>
          </a:xfrm>
          <a:prstGeom prst="rect">
            <a:avLst/>
          </a:prstGeom>
        </p:spPr>
      </p:pic>
      <p:pic>
        <p:nvPicPr>
          <p:cNvPr id="38" name="Resim 37" descr="harita, metin, atlas, ekran görüntüsü içeren bir resim&#10;&#10;Açıklama otomatik olarak oluşturuldu">
            <a:extLst>
              <a:ext uri="{FF2B5EF4-FFF2-40B4-BE49-F238E27FC236}">
                <a16:creationId xmlns:a16="http://schemas.microsoft.com/office/drawing/2014/main" id="{BD00D7AA-CA9A-2257-F44C-4C28D04441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618" y="14093129"/>
            <a:ext cx="6426201" cy="2431434"/>
          </a:xfrm>
          <a:prstGeom prst="rect">
            <a:avLst/>
          </a:prstGeom>
        </p:spPr>
      </p:pic>
      <p:sp>
        <p:nvSpPr>
          <p:cNvPr id="40" name="Dikdörtgen 39">
            <a:extLst>
              <a:ext uri="{FF2B5EF4-FFF2-40B4-BE49-F238E27FC236}">
                <a16:creationId xmlns:a16="http://schemas.microsoft.com/office/drawing/2014/main" id="{47C5070D-D455-3E06-DCE6-46AD74C6B6C6}"/>
              </a:ext>
            </a:extLst>
          </p:cNvPr>
          <p:cNvSpPr/>
          <p:nvPr/>
        </p:nvSpPr>
        <p:spPr>
          <a:xfrm>
            <a:off x="616619" y="16602204"/>
            <a:ext cx="1019831" cy="276999"/>
          </a:xfrm>
          <a:prstGeom prst="rect">
            <a:avLst/>
          </a:prstGeom>
        </p:spPr>
        <p:txBody>
          <a:bodyPr wrap="none">
            <a:spAutoFit/>
          </a:bodyPr>
          <a:lstStyle/>
          <a:p>
            <a:pPr algn="just"/>
            <a:r>
              <a:rPr lang="tr-TR" sz="1200" dirty="0">
                <a:latin typeface="Century Gothic" panose="020B0502020202020204" pitchFamily="34" charset="0"/>
              </a:rPr>
              <a:t>[Resim 1.2]</a:t>
            </a:r>
            <a:r>
              <a:rPr lang="en-US" sz="1200" dirty="0">
                <a:latin typeface="Century Gothic" panose="020B0502020202020204" pitchFamily="34" charset="0"/>
              </a:rPr>
              <a:t> </a:t>
            </a:r>
          </a:p>
        </p:txBody>
      </p:sp>
      <p:pic>
        <p:nvPicPr>
          <p:cNvPr id="43" name="Resim 42" descr="harita, metin, atlas içeren bir resim&#10;&#10;Açıklama otomatik olarak oluşturuldu">
            <a:extLst>
              <a:ext uri="{FF2B5EF4-FFF2-40B4-BE49-F238E27FC236}">
                <a16:creationId xmlns:a16="http://schemas.microsoft.com/office/drawing/2014/main" id="{5524A293-FF9F-E23A-C00F-77A6A26F05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3896" y="5294118"/>
            <a:ext cx="6426200" cy="2431433"/>
          </a:xfrm>
          <a:prstGeom prst="rect">
            <a:avLst/>
          </a:prstGeom>
        </p:spPr>
      </p:pic>
      <p:sp>
        <p:nvSpPr>
          <p:cNvPr id="48" name="Dikdörtgen 47">
            <a:extLst>
              <a:ext uri="{FF2B5EF4-FFF2-40B4-BE49-F238E27FC236}">
                <a16:creationId xmlns:a16="http://schemas.microsoft.com/office/drawing/2014/main" id="{392496EB-17D2-4669-7F81-A519E180733B}"/>
              </a:ext>
            </a:extLst>
          </p:cNvPr>
          <p:cNvSpPr/>
          <p:nvPr/>
        </p:nvSpPr>
        <p:spPr>
          <a:xfrm>
            <a:off x="7416327" y="7778068"/>
            <a:ext cx="1019831" cy="276999"/>
          </a:xfrm>
          <a:prstGeom prst="rect">
            <a:avLst/>
          </a:prstGeom>
        </p:spPr>
        <p:txBody>
          <a:bodyPr wrap="none">
            <a:spAutoFit/>
          </a:bodyPr>
          <a:lstStyle/>
          <a:p>
            <a:pPr algn="just"/>
            <a:r>
              <a:rPr lang="tr-TR" sz="1200" dirty="0">
                <a:latin typeface="Century Gothic" panose="020B0502020202020204" pitchFamily="34" charset="0"/>
              </a:rPr>
              <a:t>[Resim 1.3]</a:t>
            </a:r>
            <a:r>
              <a:rPr lang="en-US" sz="1200" dirty="0">
                <a:latin typeface="Century Gothic" panose="020B0502020202020204" pitchFamily="34" charset="0"/>
              </a:rPr>
              <a:t> </a:t>
            </a:r>
          </a:p>
        </p:txBody>
      </p:sp>
      <p:sp>
        <p:nvSpPr>
          <p:cNvPr id="19" name="Dikdörtgen 18">
            <a:extLst>
              <a:ext uri="{FF2B5EF4-FFF2-40B4-BE49-F238E27FC236}">
                <a16:creationId xmlns:a16="http://schemas.microsoft.com/office/drawing/2014/main" id="{82830ECF-3EDF-C961-386C-9A924852EE46}"/>
              </a:ext>
            </a:extLst>
          </p:cNvPr>
          <p:cNvSpPr/>
          <p:nvPr/>
        </p:nvSpPr>
        <p:spPr>
          <a:xfrm>
            <a:off x="5049027" y="11270771"/>
            <a:ext cx="1935145" cy="307777"/>
          </a:xfrm>
          <a:prstGeom prst="rect">
            <a:avLst/>
          </a:prstGeom>
        </p:spPr>
        <p:txBody>
          <a:bodyPr wrap="none">
            <a:spAutoFit/>
          </a:bodyPr>
          <a:lstStyle/>
          <a:p>
            <a:pPr algn="just"/>
            <a:r>
              <a:rPr lang="tr-TR" sz="1400" dirty="0">
                <a:latin typeface="Century Gothic" panose="020B0502020202020204" pitchFamily="34" charset="0"/>
              </a:rPr>
              <a:t>Projenin ilk versiyonu</a:t>
            </a:r>
            <a:endParaRPr lang="en-US" sz="1400" dirty="0">
              <a:latin typeface="Century Gothic" panose="020B0502020202020204" pitchFamily="34" charset="0"/>
            </a:endParaRPr>
          </a:p>
        </p:txBody>
      </p:sp>
      <p:sp>
        <p:nvSpPr>
          <p:cNvPr id="20" name="Dikdörtgen 19">
            <a:extLst>
              <a:ext uri="{FF2B5EF4-FFF2-40B4-BE49-F238E27FC236}">
                <a16:creationId xmlns:a16="http://schemas.microsoft.com/office/drawing/2014/main" id="{CC6126F6-6794-45AD-FED3-FE700D404221}"/>
              </a:ext>
            </a:extLst>
          </p:cNvPr>
          <p:cNvSpPr/>
          <p:nvPr/>
        </p:nvSpPr>
        <p:spPr>
          <a:xfrm>
            <a:off x="3620614" y="16586814"/>
            <a:ext cx="3231975" cy="307777"/>
          </a:xfrm>
          <a:prstGeom prst="rect">
            <a:avLst/>
          </a:prstGeom>
        </p:spPr>
        <p:txBody>
          <a:bodyPr wrap="none">
            <a:spAutoFit/>
          </a:bodyPr>
          <a:lstStyle/>
          <a:p>
            <a:pPr algn="just"/>
            <a:r>
              <a:rPr lang="tr-TR" sz="1400" dirty="0">
                <a:latin typeface="Century Gothic" panose="020B0502020202020204" pitchFamily="34" charset="0"/>
              </a:rPr>
              <a:t>A ve B noktalarının seçileceği sayfa</a:t>
            </a:r>
            <a:endParaRPr lang="en-US" sz="1400" dirty="0">
              <a:latin typeface="Century Gothic" panose="020B0502020202020204" pitchFamily="34" charset="0"/>
            </a:endParaRPr>
          </a:p>
        </p:txBody>
      </p:sp>
      <p:sp>
        <p:nvSpPr>
          <p:cNvPr id="21" name="Dikdörtgen 20">
            <a:extLst>
              <a:ext uri="{FF2B5EF4-FFF2-40B4-BE49-F238E27FC236}">
                <a16:creationId xmlns:a16="http://schemas.microsoft.com/office/drawing/2014/main" id="{88F9BA37-B0BC-86F8-CA59-EE9AFC0A558B}"/>
              </a:ext>
            </a:extLst>
          </p:cNvPr>
          <p:cNvSpPr/>
          <p:nvPr/>
        </p:nvSpPr>
        <p:spPr>
          <a:xfrm>
            <a:off x="8307241" y="7762678"/>
            <a:ext cx="5674951" cy="307777"/>
          </a:xfrm>
          <a:prstGeom prst="rect">
            <a:avLst/>
          </a:prstGeom>
        </p:spPr>
        <p:txBody>
          <a:bodyPr wrap="none">
            <a:spAutoFit/>
          </a:bodyPr>
          <a:lstStyle/>
          <a:p>
            <a:pPr algn="just"/>
            <a:r>
              <a:rPr lang="tr-TR" sz="1400" dirty="0">
                <a:latin typeface="Century Gothic" panose="020B0502020202020204" pitchFamily="34" charset="0"/>
              </a:rPr>
              <a:t>Seçilen noktalar arasında bulunan dolum noktalarının  gösterimi</a:t>
            </a:r>
            <a:endParaRPr lang="en-US" sz="1400" dirty="0">
              <a:latin typeface="Century Gothic" panose="020B0502020202020204" pitchFamily="34" charset="0"/>
            </a:endParaRPr>
          </a:p>
        </p:txBody>
      </p:sp>
      <p:sp>
        <p:nvSpPr>
          <p:cNvPr id="22" name="Dikdörtgen 21">
            <a:extLst>
              <a:ext uri="{FF2B5EF4-FFF2-40B4-BE49-F238E27FC236}">
                <a16:creationId xmlns:a16="http://schemas.microsoft.com/office/drawing/2014/main" id="{B20948AD-5B96-2603-6CAB-EED2B8B07A18}"/>
              </a:ext>
            </a:extLst>
          </p:cNvPr>
          <p:cNvSpPr/>
          <p:nvPr/>
        </p:nvSpPr>
        <p:spPr>
          <a:xfrm>
            <a:off x="18513283" y="18126837"/>
            <a:ext cx="1848583" cy="307777"/>
          </a:xfrm>
          <a:prstGeom prst="rect">
            <a:avLst/>
          </a:prstGeom>
        </p:spPr>
        <p:txBody>
          <a:bodyPr wrap="none">
            <a:spAutoFit/>
          </a:bodyPr>
          <a:lstStyle/>
          <a:p>
            <a:pPr algn="just"/>
            <a:r>
              <a:rPr lang="tr-TR" sz="1400" dirty="0" err="1">
                <a:latin typeface="Century Gothic" panose="020B0502020202020204" pitchFamily="34" charset="0"/>
              </a:rPr>
              <a:t>Graphical</a:t>
            </a:r>
            <a:r>
              <a:rPr lang="tr-TR" sz="1400" dirty="0">
                <a:latin typeface="Century Gothic" panose="020B0502020202020204" pitchFamily="34" charset="0"/>
              </a:rPr>
              <a:t> </a:t>
            </a:r>
            <a:r>
              <a:rPr lang="tr-TR" sz="1400" dirty="0" err="1">
                <a:latin typeface="Century Gothic" panose="020B0502020202020204" pitchFamily="34" charset="0"/>
              </a:rPr>
              <a:t>Abstract</a:t>
            </a:r>
            <a:endParaRPr lang="en-US" sz="1400" dirty="0">
              <a:latin typeface="Century Gothic" panose="020B0502020202020204" pitchFamily="34" charset="0"/>
            </a:endParaRPr>
          </a:p>
        </p:txBody>
      </p:sp>
      <p:sp>
        <p:nvSpPr>
          <p:cNvPr id="13" name="Metin kutusu 12">
            <a:extLst>
              <a:ext uri="{FF2B5EF4-FFF2-40B4-BE49-F238E27FC236}">
                <a16:creationId xmlns:a16="http://schemas.microsoft.com/office/drawing/2014/main" id="{9263DB3E-D40B-FCF4-221C-29BE91A7506E}"/>
              </a:ext>
            </a:extLst>
          </p:cNvPr>
          <p:cNvSpPr txBox="1"/>
          <p:nvPr/>
        </p:nvSpPr>
        <p:spPr>
          <a:xfrm>
            <a:off x="6606540" y="2811780"/>
            <a:ext cx="184731" cy="276999"/>
          </a:xfrm>
          <a:prstGeom prst="rect">
            <a:avLst/>
          </a:prstGeom>
          <a:noFill/>
        </p:spPr>
        <p:txBody>
          <a:bodyPr wrap="none" rtlCol="0">
            <a:spAutoFit/>
          </a:bodyPr>
          <a:lstStyle/>
          <a:p>
            <a:endParaRPr lang="tr-TR" sz="1200" dirty="0">
              <a:latin typeface="Times New Roman" panose="02020603050405020304" pitchFamily="18" charset="0"/>
              <a:cs typeface="Times New Roman" panose="02020603050405020304" pitchFamily="18" charset="0"/>
            </a:endParaRPr>
          </a:p>
        </p:txBody>
      </p:sp>
      <p:pic>
        <p:nvPicPr>
          <p:cNvPr id="26" name="Resim 25" descr="yay, ilkbahar, bobin yayı, doğa içeren bir resim&#10;&#10;Açıklama otomatik olarak oluşturuldu">
            <a:extLst>
              <a:ext uri="{FF2B5EF4-FFF2-40B4-BE49-F238E27FC236}">
                <a16:creationId xmlns:a16="http://schemas.microsoft.com/office/drawing/2014/main" id="{0BBE9252-DCAA-1E77-AD78-BB59FA5235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06476" y="11730182"/>
            <a:ext cx="1535539" cy="6398080"/>
          </a:xfrm>
          <a:prstGeom prst="rect">
            <a:avLst/>
          </a:prstGeom>
        </p:spPr>
      </p:pic>
    </p:spTree>
    <p:extLst>
      <p:ext uri="{BB962C8B-B14F-4D97-AF65-F5344CB8AC3E}">
        <p14:creationId xmlns:p14="http://schemas.microsoft.com/office/powerpoint/2010/main" val="1736419990"/>
      </p:ext>
    </p:extLst>
  </p:cSld>
  <p:clrMapOvr>
    <a:masterClrMapping/>
  </p:clrMapOvr>
</p:sld>
</file>

<file path=ppt/theme/theme1.xml><?xml version="1.0" encoding="utf-8"?>
<a:theme xmlns:a="http://schemas.openxmlformats.org/drawingml/2006/main" name="42x6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PosterPresentations.com-42x60-Template</Template>
  <TotalTime>1198</TotalTime>
  <Words>943</Words>
  <Application>Microsoft Macintosh PowerPoint</Application>
  <PresentationFormat>Özel</PresentationFormat>
  <Paragraphs>67</Paragraphs>
  <Slides>1</Slides>
  <Notes>0</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1</vt:i4>
      </vt:variant>
    </vt:vector>
  </HeadingPairs>
  <TitlesOfParts>
    <vt:vector size="9" baseType="lpstr">
      <vt:lpstr>Arial</vt:lpstr>
      <vt:lpstr>Arial Black</vt:lpstr>
      <vt:lpstr>Calibri</vt:lpstr>
      <vt:lpstr>Century Gothic</vt:lpstr>
      <vt:lpstr>Times New Roman</vt:lpstr>
      <vt:lpstr>Trebuchet MS</vt:lpstr>
      <vt:lpstr>42x60 template</vt:lpstr>
      <vt:lpstr>Without guides</vt:lpstr>
      <vt:lpstr>PowerPoint Sunusu</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42x60 PowerPoint Presentation</dc:title>
  <dc:subject>Research poster presentation template</dc:subject>
  <dc:creator>PosterPresentations.com</dc:creator>
  <cp:keywords>42x60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Mustafa Şenlik</cp:lastModifiedBy>
  <cp:revision>145</cp:revision>
  <cp:lastPrinted>2024-05-23T22:04:50Z</cp:lastPrinted>
  <dcterms:created xsi:type="dcterms:W3CDTF">2012-02-07T00:08:52Z</dcterms:created>
  <dcterms:modified xsi:type="dcterms:W3CDTF">2024-06-05T20:20:27Z</dcterms:modified>
  <cp:category>Research poster templates</cp:category>
</cp:coreProperties>
</file>